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7" r:id="rId4"/>
    <p:sldMasterId id="2147483689" r:id="rId5"/>
    <p:sldMasterId id="2147483692" r:id="rId6"/>
  </p:sldMasterIdLst>
  <p:notesMasterIdLst>
    <p:notesMasterId r:id="rId17"/>
  </p:notesMasterIdLst>
  <p:handoutMasterIdLst>
    <p:handoutMasterId r:id="rId18"/>
  </p:handoutMasterIdLst>
  <p:sldIdLst>
    <p:sldId id="256" r:id="rId7"/>
    <p:sldId id="261" r:id="rId8"/>
    <p:sldId id="262" r:id="rId9"/>
    <p:sldId id="270" r:id="rId10"/>
    <p:sldId id="271" r:id="rId11"/>
    <p:sldId id="273" r:id="rId12"/>
    <p:sldId id="272" r:id="rId13"/>
    <p:sldId id="263" r:id="rId14"/>
    <p:sldId id="268" r:id="rId15"/>
    <p:sldId id="274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F619DA8-41BA-10D5-46B9-DC2D79994152}" name="Kristen Mees" initials="KM" userId="S::kmees@atricure.com::6e35e532-3545-4792-ba81-e4c2ebcf7280" providerId="AD"/>
  <p188:author id="{A3A758C7-1BD0-FB42-4957-774FED515886}" name="Olivia Rui" initials="OR" userId="S::orui@Atricure.com::fab970ee-5457-43ed-92bd-2be4795a1822" providerId="AD"/>
  <p188:author id="{DC25F9D1-2A37-2336-5687-8861849F2E18}" name="Aleesha Griffin" initials="AG" userId="S::agriffin@atricure.com::715be9fb-1da3-4167-94a2-1b2c75de490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Noznesky" initials="JN" lastIdx="6" clrIdx="0">
    <p:extLst>
      <p:ext uri="{19B8F6BF-5375-455C-9EA6-DF929625EA0E}">
        <p15:presenceInfo xmlns:p15="http://schemas.microsoft.com/office/powerpoint/2012/main" userId="S::jnoznesky@atricure.com::fe4fe7c6-5bf5-486d-b61d-fee3291cc9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5563"/>
    <a:srgbClr val="D0D3D4"/>
    <a:srgbClr val="FF8200"/>
    <a:srgbClr val="0082BA"/>
    <a:srgbClr val="98A4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4DA7A1-270D-4CA3-992A-366B11324A55}" v="2" dt="2023-12-18T17:41:43.572"/>
    <p1510:client id="{77513419-63E5-9FFE-5C0F-B6156C92D98B}" v="31" dt="2023-12-12T19:14:11.263"/>
    <p1510:client id="{B52B4120-A89E-4D32-8594-6075EED28B00}" v="6" dt="2023-11-07T09:13:22.399"/>
    <p1510:client id="{B9DFAD46-66ED-8960-8823-8295A016F310}" v="7" dt="2023-12-19T09:09:42.9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en Mees" userId="S::kmees@atricure.com::6e35e532-3545-4792-ba81-e4c2ebcf7280" providerId="AD" clId="Web-{77513419-63E5-9FFE-5C0F-B6156C92D98B}"/>
    <pc:docChg chg="mod modSld">
      <pc:chgData name="Kristen Mees" userId="S::kmees@atricure.com::6e35e532-3545-4792-ba81-e4c2ebcf7280" providerId="AD" clId="Web-{77513419-63E5-9FFE-5C0F-B6156C92D98B}" dt="2023-12-12T19:14:08.154" v="27" actId="20577"/>
      <pc:docMkLst>
        <pc:docMk/>
      </pc:docMkLst>
      <pc:sldChg chg="modSp addCm">
        <pc:chgData name="Kristen Mees" userId="S::kmees@atricure.com::6e35e532-3545-4792-ba81-e4c2ebcf7280" providerId="AD" clId="Web-{77513419-63E5-9FFE-5C0F-B6156C92D98B}" dt="2023-12-12T17:48:48.494" v="4" actId="20577"/>
        <pc:sldMkLst>
          <pc:docMk/>
          <pc:sldMk cId="2172203097" sldId="261"/>
        </pc:sldMkLst>
        <pc:spChg chg="mod">
          <ac:chgData name="Kristen Mees" userId="S::kmees@atricure.com::6e35e532-3545-4792-ba81-e4c2ebcf7280" providerId="AD" clId="Web-{77513419-63E5-9FFE-5C0F-B6156C92D98B}" dt="2023-12-12T17:48:48.494" v="4" actId="20577"/>
          <ac:spMkLst>
            <pc:docMk/>
            <pc:sldMk cId="2172203097" sldId="261"/>
            <ac:spMk id="5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risten Mees" userId="S::kmees@atricure.com::6e35e532-3545-4792-ba81-e4c2ebcf7280" providerId="AD" clId="Web-{77513419-63E5-9FFE-5C0F-B6156C92D98B}" dt="2023-12-12T17:48:27.400" v="3"/>
              <pc2:cmMkLst xmlns:pc2="http://schemas.microsoft.com/office/powerpoint/2019/9/main/command">
                <pc:docMk/>
                <pc:sldMk cId="2172203097" sldId="261"/>
                <pc2:cmMk id="{98099F5B-B583-4AAC-8B89-18F90DF1CC40}"/>
              </pc2:cmMkLst>
            </pc226:cmChg>
          </p:ext>
        </pc:extLst>
      </pc:sldChg>
      <pc:sldChg chg="modSp addCm">
        <pc:chgData name="Kristen Mees" userId="S::kmees@atricure.com::6e35e532-3545-4792-ba81-e4c2ebcf7280" providerId="AD" clId="Web-{77513419-63E5-9FFE-5C0F-B6156C92D98B}" dt="2023-12-12T17:49:26.370" v="7" actId="20577"/>
        <pc:sldMkLst>
          <pc:docMk/>
          <pc:sldMk cId="2630463520" sldId="262"/>
        </pc:sldMkLst>
        <pc:spChg chg="mod">
          <ac:chgData name="Kristen Mees" userId="S::kmees@atricure.com::6e35e532-3545-4792-ba81-e4c2ebcf7280" providerId="AD" clId="Web-{77513419-63E5-9FFE-5C0F-B6156C92D98B}" dt="2023-12-12T17:49:26.370" v="7" actId="20577"/>
          <ac:spMkLst>
            <pc:docMk/>
            <pc:sldMk cId="2630463520" sldId="262"/>
            <ac:spMk id="5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Kristen Mees" userId="S::kmees@atricure.com::6e35e532-3545-4792-ba81-e4c2ebcf7280" providerId="AD" clId="Web-{77513419-63E5-9FFE-5C0F-B6156C92D98B}" dt="2023-12-12T17:49:22.120" v="6"/>
              <pc2:cmMkLst xmlns:pc2="http://schemas.microsoft.com/office/powerpoint/2019/9/main/command">
                <pc:docMk/>
                <pc:sldMk cId="2630463520" sldId="262"/>
                <pc2:cmMk id="{84911985-C3D5-46B4-8A05-A9340F032368}"/>
              </pc2:cmMkLst>
            </pc226:cmChg>
          </p:ext>
        </pc:extLst>
      </pc:sldChg>
      <pc:sldChg chg="modSp addCm modCm">
        <pc:chgData name="Kristen Mees" userId="S::kmees@atricure.com::6e35e532-3545-4792-ba81-e4c2ebcf7280" providerId="AD" clId="Web-{77513419-63E5-9FFE-5C0F-B6156C92D98B}" dt="2023-12-12T19:13:51.075" v="25" actId="20577"/>
        <pc:sldMkLst>
          <pc:docMk/>
          <pc:sldMk cId="1706602099" sldId="263"/>
        </pc:sldMkLst>
        <pc:spChg chg="mod">
          <ac:chgData name="Kristen Mees" userId="S::kmees@atricure.com::6e35e532-3545-4792-ba81-e4c2ebcf7280" providerId="AD" clId="Web-{77513419-63E5-9FFE-5C0F-B6156C92D98B}" dt="2023-12-12T19:13:51.075" v="25" actId="20577"/>
          <ac:spMkLst>
            <pc:docMk/>
            <pc:sldMk cId="1706602099" sldId="263"/>
            <ac:spMk id="5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Kristen Mees" userId="S::kmees@atricure.com::6e35e532-3545-4792-ba81-e4c2ebcf7280" providerId="AD" clId="Web-{77513419-63E5-9FFE-5C0F-B6156C92D98B}" dt="2023-12-12T19:13:51.075" v="25" actId="20577"/>
              <pc2:cmMkLst xmlns:pc2="http://schemas.microsoft.com/office/powerpoint/2019/9/main/command">
                <pc:docMk/>
                <pc:sldMk cId="1706602099" sldId="263"/>
                <pc2:cmMk id="{1F7E6586-DFFF-48F3-8001-59DFB182AD0E}"/>
              </pc2:cmMkLst>
            </pc226:cmChg>
          </p:ext>
        </pc:extLst>
      </pc:sldChg>
      <pc:sldChg chg="modSp">
        <pc:chgData name="Kristen Mees" userId="S::kmees@atricure.com::6e35e532-3545-4792-ba81-e4c2ebcf7280" providerId="AD" clId="Web-{77513419-63E5-9FFE-5C0F-B6156C92D98B}" dt="2023-12-12T19:13:39.512" v="24" actId="20577"/>
        <pc:sldMkLst>
          <pc:docMk/>
          <pc:sldMk cId="1756238018" sldId="268"/>
        </pc:sldMkLst>
        <pc:spChg chg="mod">
          <ac:chgData name="Kristen Mees" userId="S::kmees@atricure.com::6e35e532-3545-4792-ba81-e4c2ebcf7280" providerId="AD" clId="Web-{77513419-63E5-9FFE-5C0F-B6156C92D98B}" dt="2023-12-12T19:13:39.512" v="24" actId="20577"/>
          <ac:spMkLst>
            <pc:docMk/>
            <pc:sldMk cId="1756238018" sldId="268"/>
            <ac:spMk id="5" creationId="{00000000-0000-0000-0000-000000000000}"/>
          </ac:spMkLst>
        </pc:spChg>
      </pc:sldChg>
      <pc:sldChg chg="modSp">
        <pc:chgData name="Kristen Mees" userId="S::kmees@atricure.com::6e35e532-3545-4792-ba81-e4c2ebcf7280" providerId="AD" clId="Web-{77513419-63E5-9FFE-5C0F-B6156C92D98B}" dt="2023-12-12T19:14:08.154" v="27" actId="20577"/>
        <pc:sldMkLst>
          <pc:docMk/>
          <pc:sldMk cId="1254118106" sldId="272"/>
        </pc:sldMkLst>
        <pc:spChg chg="mod">
          <ac:chgData name="Kristen Mees" userId="S::kmees@atricure.com::6e35e532-3545-4792-ba81-e4c2ebcf7280" providerId="AD" clId="Web-{77513419-63E5-9FFE-5C0F-B6156C92D98B}" dt="2023-12-12T19:14:08.154" v="27" actId="20577"/>
          <ac:spMkLst>
            <pc:docMk/>
            <pc:sldMk cId="1254118106" sldId="272"/>
            <ac:spMk id="5" creationId="{00000000-0000-0000-0000-000000000000}"/>
          </ac:spMkLst>
        </pc:spChg>
      </pc:sldChg>
    </pc:docChg>
  </pc:docChgLst>
  <pc:docChgLst>
    <pc:chgData name="Floriano Scienza" userId="e9edbe93-4202-40de-893b-dd0d9ed42052" providerId="ADAL" clId="{B52B4120-A89E-4D32-8594-6075EED28B00}"/>
    <pc:docChg chg="undo custSel addSld delSld modSld modMainMaster">
      <pc:chgData name="Floriano Scienza" userId="e9edbe93-4202-40de-893b-dd0d9ed42052" providerId="ADAL" clId="{B52B4120-A89E-4D32-8594-6075EED28B00}" dt="2023-11-14T14:23:20.827" v="169"/>
      <pc:docMkLst>
        <pc:docMk/>
      </pc:docMkLst>
      <pc:sldChg chg="delSp modSp mod">
        <pc:chgData name="Floriano Scienza" userId="e9edbe93-4202-40de-893b-dd0d9ed42052" providerId="ADAL" clId="{B52B4120-A89E-4D32-8594-6075EED28B00}" dt="2023-10-25T13:49:24.309" v="59" actId="478"/>
        <pc:sldMkLst>
          <pc:docMk/>
          <pc:sldMk cId="2172203097" sldId="261"/>
        </pc:sldMkLst>
        <pc:spChg chg="del mod">
          <ac:chgData name="Floriano Scienza" userId="e9edbe93-4202-40de-893b-dd0d9ed42052" providerId="ADAL" clId="{B52B4120-A89E-4D32-8594-6075EED28B00}" dt="2023-10-25T13:49:24.309" v="59" actId="478"/>
          <ac:spMkLst>
            <pc:docMk/>
            <pc:sldMk cId="2172203097" sldId="261"/>
            <ac:spMk id="4" creationId="{167E1E4B-5BE9-4853-8072-4738963A45D4}"/>
          </ac:spMkLst>
        </pc:spChg>
      </pc:sldChg>
      <pc:sldChg chg="delSp mod">
        <pc:chgData name="Floriano Scienza" userId="e9edbe93-4202-40de-893b-dd0d9ed42052" providerId="ADAL" clId="{B52B4120-A89E-4D32-8594-6075EED28B00}" dt="2023-10-25T13:49:20.302" v="58" actId="478"/>
        <pc:sldMkLst>
          <pc:docMk/>
          <pc:sldMk cId="2630463520" sldId="262"/>
        </pc:sldMkLst>
        <pc:spChg chg="del">
          <ac:chgData name="Floriano Scienza" userId="e9edbe93-4202-40de-893b-dd0d9ed42052" providerId="ADAL" clId="{B52B4120-A89E-4D32-8594-6075EED28B00}" dt="2023-10-25T13:49:20.302" v="58" actId="478"/>
          <ac:spMkLst>
            <pc:docMk/>
            <pc:sldMk cId="2630463520" sldId="262"/>
            <ac:spMk id="7" creationId="{2B8E6C16-5D52-450C-9315-6B83C131FDD1}"/>
          </ac:spMkLst>
        </pc:spChg>
      </pc:sldChg>
      <pc:sldChg chg="addSp delSp modSp add mod">
        <pc:chgData name="Floriano Scienza" userId="e9edbe93-4202-40de-893b-dd0d9ed42052" providerId="ADAL" clId="{B52B4120-A89E-4D32-8594-6075EED28B00}" dt="2023-11-14T14:23:13.618" v="167"/>
        <pc:sldMkLst>
          <pc:docMk/>
          <pc:sldMk cId="1706602099" sldId="263"/>
        </pc:sldMkLst>
        <pc:spChg chg="del">
          <ac:chgData name="Floriano Scienza" userId="e9edbe93-4202-40de-893b-dd0d9ed42052" providerId="ADAL" clId="{B52B4120-A89E-4D32-8594-6075EED28B00}" dt="2023-10-25T13:36:28.585" v="7" actId="478"/>
          <ac:spMkLst>
            <pc:docMk/>
            <pc:sldMk cId="1706602099" sldId="263"/>
            <ac:spMk id="3" creationId="{A1631C8E-99E6-48FD-9A23-B224745FD7FE}"/>
          </ac:spMkLst>
        </pc:spChg>
        <pc:spChg chg="add mod">
          <ac:chgData name="Floriano Scienza" userId="e9edbe93-4202-40de-893b-dd0d9ed42052" providerId="ADAL" clId="{B52B4120-A89E-4D32-8594-6075EED28B00}" dt="2023-10-25T13:37:07.733" v="15" actId="1076"/>
          <ac:spMkLst>
            <pc:docMk/>
            <pc:sldMk cId="1706602099" sldId="263"/>
            <ac:spMk id="4" creationId="{126184CD-88A9-2066-B2B6-28D262AC569B}"/>
          </ac:spMkLst>
        </pc:spChg>
        <pc:spChg chg="mod">
          <ac:chgData name="Floriano Scienza" userId="e9edbe93-4202-40de-893b-dd0d9ed42052" providerId="ADAL" clId="{B52B4120-A89E-4D32-8594-6075EED28B00}" dt="2023-11-14T14:23:13.618" v="167"/>
          <ac:spMkLst>
            <pc:docMk/>
            <pc:sldMk cId="1706602099" sldId="263"/>
            <ac:spMk id="5" creationId="{00000000-0000-0000-0000-000000000000}"/>
          </ac:spMkLst>
        </pc:spChg>
        <pc:spChg chg="del">
          <ac:chgData name="Floriano Scienza" userId="e9edbe93-4202-40de-893b-dd0d9ed42052" providerId="ADAL" clId="{B52B4120-A89E-4D32-8594-6075EED28B00}" dt="2023-10-25T13:36:32.397" v="8" actId="478"/>
          <ac:spMkLst>
            <pc:docMk/>
            <pc:sldMk cId="1706602099" sldId="263"/>
            <ac:spMk id="8" creationId="{2AB1FBCB-4704-4324-8E6E-3A1F0476FF82}"/>
          </ac:spMkLst>
        </pc:spChg>
      </pc:sldChg>
      <pc:sldChg chg="add del">
        <pc:chgData name="Floriano Scienza" userId="e9edbe93-4202-40de-893b-dd0d9ed42052" providerId="ADAL" clId="{B52B4120-A89E-4D32-8594-6075EED28B00}" dt="2023-10-25T13:35:35.757" v="2"/>
        <pc:sldMkLst>
          <pc:docMk/>
          <pc:sldMk cId="1129153644" sldId="266"/>
        </pc:sldMkLst>
      </pc:sldChg>
      <pc:sldChg chg="del">
        <pc:chgData name="Floriano Scienza" userId="e9edbe93-4202-40de-893b-dd0d9ed42052" providerId="ADAL" clId="{B52B4120-A89E-4D32-8594-6075EED28B00}" dt="2023-10-25T13:35:28.366" v="0" actId="2696"/>
        <pc:sldMkLst>
          <pc:docMk/>
          <pc:sldMk cId="1870507576" sldId="266"/>
        </pc:sldMkLst>
      </pc:sldChg>
      <pc:sldChg chg="delSp modSp mod">
        <pc:chgData name="Floriano Scienza" userId="e9edbe93-4202-40de-893b-dd0d9ed42052" providerId="ADAL" clId="{B52B4120-A89E-4D32-8594-6075EED28B00}" dt="2023-11-14T14:23:20.827" v="169"/>
        <pc:sldMkLst>
          <pc:docMk/>
          <pc:sldMk cId="1756238018" sldId="268"/>
        </pc:sldMkLst>
        <pc:spChg chg="mod">
          <ac:chgData name="Floriano Scienza" userId="e9edbe93-4202-40de-893b-dd0d9ed42052" providerId="ADAL" clId="{B52B4120-A89E-4D32-8594-6075EED28B00}" dt="2023-11-14T14:23:20.827" v="169"/>
          <ac:spMkLst>
            <pc:docMk/>
            <pc:sldMk cId="1756238018" sldId="268"/>
            <ac:spMk id="5" creationId="{00000000-0000-0000-0000-000000000000}"/>
          </ac:spMkLst>
        </pc:spChg>
        <pc:spChg chg="del">
          <ac:chgData name="Floriano Scienza" userId="e9edbe93-4202-40de-893b-dd0d9ed42052" providerId="ADAL" clId="{B52B4120-A89E-4D32-8594-6075EED28B00}" dt="2023-10-25T13:49:34.669" v="63" actId="478"/>
          <ac:spMkLst>
            <pc:docMk/>
            <pc:sldMk cId="1756238018" sldId="268"/>
            <ac:spMk id="6" creationId="{1CF4B25E-7509-424C-92AF-5CA544CB9165}"/>
          </ac:spMkLst>
        </pc:spChg>
      </pc:sldChg>
      <pc:sldChg chg="delSp modSp mod">
        <pc:chgData name="Floriano Scienza" userId="e9edbe93-4202-40de-893b-dd0d9ed42052" providerId="ADAL" clId="{B52B4120-A89E-4D32-8594-6075EED28B00}" dt="2023-11-14T14:22:08.274" v="136"/>
        <pc:sldMkLst>
          <pc:docMk/>
          <pc:sldMk cId="706676975" sldId="270"/>
        </pc:sldMkLst>
        <pc:spChg chg="mod">
          <ac:chgData name="Floriano Scienza" userId="e9edbe93-4202-40de-893b-dd0d9ed42052" providerId="ADAL" clId="{B52B4120-A89E-4D32-8594-6075EED28B00}" dt="2023-11-14T14:18:33.972" v="129" actId="20577"/>
          <ac:spMkLst>
            <pc:docMk/>
            <pc:sldMk cId="706676975" sldId="270"/>
            <ac:spMk id="2" creationId="{00000000-0000-0000-0000-000000000000}"/>
          </ac:spMkLst>
        </pc:spChg>
        <pc:spChg chg="del">
          <ac:chgData name="Floriano Scienza" userId="e9edbe93-4202-40de-893b-dd0d9ed42052" providerId="ADAL" clId="{B52B4120-A89E-4D32-8594-6075EED28B00}" dt="2023-10-25T13:45:34.820" v="42" actId="478"/>
          <ac:spMkLst>
            <pc:docMk/>
            <pc:sldMk cId="706676975" sldId="270"/>
            <ac:spMk id="3" creationId="{B525F253-317B-B2CD-E013-5F1052C23E42}"/>
          </ac:spMkLst>
        </pc:spChg>
        <pc:spChg chg="mod">
          <ac:chgData name="Floriano Scienza" userId="e9edbe93-4202-40de-893b-dd0d9ed42052" providerId="ADAL" clId="{B52B4120-A89E-4D32-8594-6075EED28B00}" dt="2023-11-14T14:22:08.274" v="136"/>
          <ac:spMkLst>
            <pc:docMk/>
            <pc:sldMk cId="706676975" sldId="270"/>
            <ac:spMk id="5" creationId="{00000000-0000-0000-0000-000000000000}"/>
          </ac:spMkLst>
        </pc:spChg>
        <pc:spChg chg="del">
          <ac:chgData name="Floriano Scienza" userId="e9edbe93-4202-40de-893b-dd0d9ed42052" providerId="ADAL" clId="{B52B4120-A89E-4D32-8594-6075EED28B00}" dt="2023-10-25T13:48:50.145" v="43" actId="478"/>
          <ac:spMkLst>
            <pc:docMk/>
            <pc:sldMk cId="706676975" sldId="270"/>
            <ac:spMk id="6" creationId="{1CF4B25E-7509-424C-92AF-5CA544CB9165}"/>
          </ac:spMkLst>
        </pc:spChg>
      </pc:sldChg>
      <pc:sldChg chg="delSp modSp mod">
        <pc:chgData name="Floriano Scienza" userId="e9edbe93-4202-40de-893b-dd0d9ed42052" providerId="ADAL" clId="{B52B4120-A89E-4D32-8594-6075EED28B00}" dt="2023-11-14T14:22:16.304" v="139" actId="20577"/>
        <pc:sldMkLst>
          <pc:docMk/>
          <pc:sldMk cId="58198832" sldId="271"/>
        </pc:sldMkLst>
        <pc:spChg chg="mod">
          <ac:chgData name="Floriano Scienza" userId="e9edbe93-4202-40de-893b-dd0d9ed42052" providerId="ADAL" clId="{B52B4120-A89E-4D32-8594-6075EED28B00}" dt="2023-11-14T14:22:16.304" v="139" actId="20577"/>
          <ac:spMkLst>
            <pc:docMk/>
            <pc:sldMk cId="58198832" sldId="271"/>
            <ac:spMk id="5" creationId="{00000000-0000-0000-0000-000000000000}"/>
          </ac:spMkLst>
        </pc:spChg>
        <pc:spChg chg="del">
          <ac:chgData name="Floriano Scienza" userId="e9edbe93-4202-40de-893b-dd0d9ed42052" providerId="ADAL" clId="{B52B4120-A89E-4D32-8594-6075EED28B00}" dt="2023-10-25T13:49:28.799" v="60" actId="478"/>
          <ac:spMkLst>
            <pc:docMk/>
            <pc:sldMk cId="58198832" sldId="271"/>
            <ac:spMk id="6" creationId="{1CF4B25E-7509-424C-92AF-5CA544CB9165}"/>
          </ac:spMkLst>
        </pc:spChg>
      </pc:sldChg>
      <pc:sldChg chg="delSp modSp mod">
        <pc:chgData name="Floriano Scienza" userId="e9edbe93-4202-40de-893b-dd0d9ed42052" providerId="ADAL" clId="{B52B4120-A89E-4D32-8594-6075EED28B00}" dt="2023-11-14T14:22:33.098" v="143"/>
        <pc:sldMkLst>
          <pc:docMk/>
          <pc:sldMk cId="1254118106" sldId="272"/>
        </pc:sldMkLst>
        <pc:spChg chg="mod">
          <ac:chgData name="Floriano Scienza" userId="e9edbe93-4202-40de-893b-dd0d9ed42052" providerId="ADAL" clId="{B52B4120-A89E-4D32-8594-6075EED28B00}" dt="2023-11-14T14:22:33.098" v="143"/>
          <ac:spMkLst>
            <pc:docMk/>
            <pc:sldMk cId="1254118106" sldId="272"/>
            <ac:spMk id="5" creationId="{00000000-0000-0000-0000-000000000000}"/>
          </ac:spMkLst>
        </pc:spChg>
        <pc:spChg chg="del">
          <ac:chgData name="Floriano Scienza" userId="e9edbe93-4202-40de-893b-dd0d9ed42052" providerId="ADAL" clId="{B52B4120-A89E-4D32-8594-6075EED28B00}" dt="2023-10-25T13:49:32.714" v="62" actId="478"/>
          <ac:spMkLst>
            <pc:docMk/>
            <pc:sldMk cId="1254118106" sldId="272"/>
            <ac:spMk id="6" creationId="{1CF4B25E-7509-424C-92AF-5CA544CB9165}"/>
          </ac:spMkLst>
        </pc:spChg>
      </pc:sldChg>
      <pc:sldChg chg="delSp modSp mod">
        <pc:chgData name="Floriano Scienza" userId="e9edbe93-4202-40de-893b-dd0d9ed42052" providerId="ADAL" clId="{B52B4120-A89E-4D32-8594-6075EED28B00}" dt="2023-11-14T14:22:24.468" v="141"/>
        <pc:sldMkLst>
          <pc:docMk/>
          <pc:sldMk cId="2319487857" sldId="273"/>
        </pc:sldMkLst>
        <pc:spChg chg="mod">
          <ac:chgData name="Floriano Scienza" userId="e9edbe93-4202-40de-893b-dd0d9ed42052" providerId="ADAL" clId="{B52B4120-A89E-4D32-8594-6075EED28B00}" dt="2023-11-14T14:22:24.468" v="141"/>
          <ac:spMkLst>
            <pc:docMk/>
            <pc:sldMk cId="2319487857" sldId="273"/>
            <ac:spMk id="5" creationId="{00000000-0000-0000-0000-000000000000}"/>
          </ac:spMkLst>
        </pc:spChg>
        <pc:spChg chg="del">
          <ac:chgData name="Floriano Scienza" userId="e9edbe93-4202-40de-893b-dd0d9ed42052" providerId="ADAL" clId="{B52B4120-A89E-4D32-8594-6075EED28B00}" dt="2023-10-25T13:49:31.559" v="61" actId="478"/>
          <ac:spMkLst>
            <pc:docMk/>
            <pc:sldMk cId="2319487857" sldId="273"/>
            <ac:spMk id="6" creationId="{1CF4B25E-7509-424C-92AF-5CA544CB9165}"/>
          </ac:spMkLst>
        </pc:spChg>
      </pc:sldChg>
      <pc:sldChg chg="del">
        <pc:chgData name="Floriano Scienza" userId="e9edbe93-4202-40de-893b-dd0d9ed42052" providerId="ADAL" clId="{B52B4120-A89E-4D32-8594-6075EED28B00}" dt="2023-10-25T13:37:36.296" v="16" actId="2696"/>
        <pc:sldMkLst>
          <pc:docMk/>
          <pc:sldMk cId="173144292" sldId="274"/>
        </pc:sldMkLst>
      </pc:sldChg>
      <pc:sldMasterChg chg="addSp modSp">
        <pc:chgData name="Floriano Scienza" userId="e9edbe93-4202-40de-893b-dd0d9ed42052" providerId="ADAL" clId="{B52B4120-A89E-4D32-8594-6075EED28B00}" dt="2023-10-25T13:49:46.001" v="64"/>
        <pc:sldMasterMkLst>
          <pc:docMk/>
          <pc:sldMasterMk cId="1038448559" sldId="2147483692"/>
        </pc:sldMasterMkLst>
        <pc:spChg chg="add mod">
          <ac:chgData name="Floriano Scienza" userId="e9edbe93-4202-40de-893b-dd0d9ed42052" providerId="ADAL" clId="{B52B4120-A89E-4D32-8594-6075EED28B00}" dt="2023-10-25T13:49:46.001" v="64"/>
          <ac:spMkLst>
            <pc:docMk/>
            <pc:sldMasterMk cId="1038448559" sldId="2147483692"/>
            <ac:spMk id="2" creationId="{3504EC91-814D-D9E2-A128-AE30D0A64F92}"/>
          </ac:spMkLst>
        </pc:spChg>
      </pc:sldMasterChg>
    </pc:docChg>
  </pc:docChgLst>
  <pc:docChgLst>
    <pc:chgData name="Floriano Scienza" userId="e9edbe93-4202-40de-893b-dd0d9ed42052" providerId="ADAL" clId="{CD1474E5-4350-4342-8E46-B8612C35A58D}"/>
    <pc:docChg chg="custSel modSld">
      <pc:chgData name="Floriano Scienza" userId="e9edbe93-4202-40de-893b-dd0d9ed42052" providerId="ADAL" clId="{CD1474E5-4350-4342-8E46-B8612C35A58D}" dt="2023-10-25T13:32:04.398" v="93" actId="13926"/>
      <pc:docMkLst>
        <pc:docMk/>
      </pc:docMkLst>
      <pc:sldChg chg="modSp mod">
        <pc:chgData name="Floriano Scienza" userId="e9edbe93-4202-40de-893b-dd0d9ed42052" providerId="ADAL" clId="{CD1474E5-4350-4342-8E46-B8612C35A58D}" dt="2023-10-25T13:16:56.085" v="26" actId="20577"/>
        <pc:sldMkLst>
          <pc:docMk/>
          <pc:sldMk cId="511542201" sldId="256"/>
        </pc:sldMkLst>
        <pc:spChg chg="mod">
          <ac:chgData name="Floriano Scienza" userId="e9edbe93-4202-40de-893b-dd0d9ed42052" providerId="ADAL" clId="{CD1474E5-4350-4342-8E46-B8612C35A58D}" dt="2023-10-25T13:16:42.156" v="22" actId="20577"/>
          <ac:spMkLst>
            <pc:docMk/>
            <pc:sldMk cId="511542201" sldId="256"/>
            <ac:spMk id="7" creationId="{00000000-0000-0000-0000-000000000000}"/>
          </ac:spMkLst>
        </pc:spChg>
        <pc:spChg chg="mod">
          <ac:chgData name="Floriano Scienza" userId="e9edbe93-4202-40de-893b-dd0d9ed42052" providerId="ADAL" clId="{CD1474E5-4350-4342-8E46-B8612C35A58D}" dt="2023-10-25T13:16:56.085" v="26" actId="20577"/>
          <ac:spMkLst>
            <pc:docMk/>
            <pc:sldMk cId="511542201" sldId="256"/>
            <ac:spMk id="9" creationId="{00000000-0000-0000-0000-000000000000}"/>
          </ac:spMkLst>
        </pc:spChg>
      </pc:sldChg>
      <pc:sldChg chg="modSp mod">
        <pc:chgData name="Floriano Scienza" userId="e9edbe93-4202-40de-893b-dd0d9ed42052" providerId="ADAL" clId="{CD1474E5-4350-4342-8E46-B8612C35A58D}" dt="2023-10-25T13:17:29.169" v="38" actId="20577"/>
        <pc:sldMkLst>
          <pc:docMk/>
          <pc:sldMk cId="2172203097" sldId="261"/>
        </pc:sldMkLst>
        <pc:spChg chg="mod">
          <ac:chgData name="Floriano Scienza" userId="e9edbe93-4202-40de-893b-dd0d9ed42052" providerId="ADAL" clId="{CD1474E5-4350-4342-8E46-B8612C35A58D}" dt="2023-10-25T13:17:29.169" v="38" actId="20577"/>
          <ac:spMkLst>
            <pc:docMk/>
            <pc:sldMk cId="2172203097" sldId="261"/>
            <ac:spMk id="5" creationId="{00000000-0000-0000-0000-000000000000}"/>
          </ac:spMkLst>
        </pc:spChg>
      </pc:sldChg>
      <pc:sldChg chg="delSp modSp mod">
        <pc:chgData name="Floriano Scienza" userId="e9edbe93-4202-40de-893b-dd0d9ed42052" providerId="ADAL" clId="{CD1474E5-4350-4342-8E46-B8612C35A58D}" dt="2023-10-25T13:18:05.760" v="51" actId="20577"/>
        <pc:sldMkLst>
          <pc:docMk/>
          <pc:sldMk cId="2630463520" sldId="262"/>
        </pc:sldMkLst>
        <pc:spChg chg="del">
          <ac:chgData name="Floriano Scienza" userId="e9edbe93-4202-40de-893b-dd0d9ed42052" providerId="ADAL" clId="{CD1474E5-4350-4342-8E46-B8612C35A58D}" dt="2023-10-25T13:17:58.995" v="47" actId="478"/>
          <ac:spMkLst>
            <pc:docMk/>
            <pc:sldMk cId="2630463520" sldId="262"/>
            <ac:spMk id="3" creationId="{503AFD95-B23B-8489-AC75-A84FD35686B4}"/>
          </ac:spMkLst>
        </pc:spChg>
        <pc:spChg chg="mod">
          <ac:chgData name="Floriano Scienza" userId="e9edbe93-4202-40de-893b-dd0d9ed42052" providerId="ADAL" clId="{CD1474E5-4350-4342-8E46-B8612C35A58D}" dt="2023-10-25T13:18:05.760" v="51" actId="20577"/>
          <ac:spMkLst>
            <pc:docMk/>
            <pc:sldMk cId="2630463520" sldId="262"/>
            <ac:spMk id="5" creationId="{00000000-0000-0000-0000-000000000000}"/>
          </ac:spMkLst>
        </pc:spChg>
      </pc:sldChg>
      <pc:sldChg chg="addSp modSp mod">
        <pc:chgData name="Floriano Scienza" userId="e9edbe93-4202-40de-893b-dd0d9ed42052" providerId="ADAL" clId="{CD1474E5-4350-4342-8E46-B8612C35A58D}" dt="2023-10-25T13:31:08.542" v="87"/>
        <pc:sldMkLst>
          <pc:docMk/>
          <pc:sldMk cId="1870507576" sldId="266"/>
        </pc:sldMkLst>
        <pc:spChg chg="add mod">
          <ac:chgData name="Floriano Scienza" userId="e9edbe93-4202-40de-893b-dd0d9ed42052" providerId="ADAL" clId="{CD1474E5-4350-4342-8E46-B8612C35A58D}" dt="2023-10-25T13:18:40.194" v="62" actId="20577"/>
          <ac:spMkLst>
            <pc:docMk/>
            <pc:sldMk cId="1870507576" sldId="266"/>
            <ac:spMk id="3" creationId="{C91EA225-67BF-88CC-12D4-96B6284E4A77}"/>
          </ac:spMkLst>
        </pc:spChg>
        <pc:spChg chg="mod">
          <ac:chgData name="Floriano Scienza" userId="e9edbe93-4202-40de-893b-dd0d9ed42052" providerId="ADAL" clId="{CD1474E5-4350-4342-8E46-B8612C35A58D}" dt="2023-10-25T13:31:08.542" v="87"/>
          <ac:spMkLst>
            <pc:docMk/>
            <pc:sldMk cId="1870507576" sldId="266"/>
            <ac:spMk id="5" creationId="{00000000-0000-0000-0000-000000000000}"/>
          </ac:spMkLst>
        </pc:spChg>
      </pc:sldChg>
      <pc:sldChg chg="modSp mod">
        <pc:chgData name="Floriano Scienza" userId="e9edbe93-4202-40de-893b-dd0d9ed42052" providerId="ADAL" clId="{CD1474E5-4350-4342-8E46-B8612C35A58D}" dt="2023-10-25T13:31:19.793" v="89" actId="13926"/>
        <pc:sldMkLst>
          <pc:docMk/>
          <pc:sldMk cId="1756238018" sldId="268"/>
        </pc:sldMkLst>
        <pc:spChg chg="mod">
          <ac:chgData name="Floriano Scienza" userId="e9edbe93-4202-40de-893b-dd0d9ed42052" providerId="ADAL" clId="{CD1474E5-4350-4342-8E46-B8612C35A58D}" dt="2023-10-25T13:31:19.793" v="89" actId="13926"/>
          <ac:spMkLst>
            <pc:docMk/>
            <pc:sldMk cId="1756238018" sldId="268"/>
            <ac:spMk id="5" creationId="{00000000-0000-0000-0000-000000000000}"/>
          </ac:spMkLst>
        </pc:spChg>
      </pc:sldChg>
      <pc:sldChg chg="addSp modSp">
        <pc:chgData name="Floriano Scienza" userId="e9edbe93-4202-40de-893b-dd0d9ed42052" providerId="ADAL" clId="{CD1474E5-4350-4342-8E46-B8612C35A58D}" dt="2023-10-25T13:31:08.542" v="87"/>
        <pc:sldMkLst>
          <pc:docMk/>
          <pc:sldMk cId="706676975" sldId="270"/>
        </pc:sldMkLst>
        <pc:spChg chg="add mod">
          <ac:chgData name="Floriano Scienza" userId="e9edbe93-4202-40de-893b-dd0d9ed42052" providerId="ADAL" clId="{CD1474E5-4350-4342-8E46-B8612C35A58D}" dt="2023-10-25T13:19:02.840" v="63"/>
          <ac:spMkLst>
            <pc:docMk/>
            <pc:sldMk cId="706676975" sldId="270"/>
            <ac:spMk id="3" creationId="{B525F253-317B-B2CD-E013-5F1052C23E42}"/>
          </ac:spMkLst>
        </pc:spChg>
        <pc:spChg chg="mod">
          <ac:chgData name="Floriano Scienza" userId="e9edbe93-4202-40de-893b-dd0d9ed42052" providerId="ADAL" clId="{CD1474E5-4350-4342-8E46-B8612C35A58D}" dt="2023-10-25T13:31:08.542" v="87"/>
          <ac:spMkLst>
            <pc:docMk/>
            <pc:sldMk cId="706676975" sldId="270"/>
            <ac:spMk id="5" creationId="{00000000-0000-0000-0000-000000000000}"/>
          </ac:spMkLst>
        </pc:spChg>
      </pc:sldChg>
      <pc:sldChg chg="modSp mod">
        <pc:chgData name="Floriano Scienza" userId="e9edbe93-4202-40de-893b-dd0d9ed42052" providerId="ADAL" clId="{CD1474E5-4350-4342-8E46-B8612C35A58D}" dt="2023-10-25T13:19:36.226" v="73" actId="13926"/>
        <pc:sldMkLst>
          <pc:docMk/>
          <pc:sldMk cId="58198832" sldId="271"/>
        </pc:sldMkLst>
        <pc:spChg chg="mod">
          <ac:chgData name="Floriano Scienza" userId="e9edbe93-4202-40de-893b-dd0d9ed42052" providerId="ADAL" clId="{CD1474E5-4350-4342-8E46-B8612C35A58D}" dt="2023-10-25T13:19:36.226" v="73" actId="13926"/>
          <ac:spMkLst>
            <pc:docMk/>
            <pc:sldMk cId="58198832" sldId="271"/>
            <ac:spMk id="5" creationId="{00000000-0000-0000-0000-000000000000}"/>
          </ac:spMkLst>
        </pc:spChg>
      </pc:sldChg>
      <pc:sldChg chg="modSp mod">
        <pc:chgData name="Floriano Scienza" userId="e9edbe93-4202-40de-893b-dd0d9ed42052" providerId="ADAL" clId="{CD1474E5-4350-4342-8E46-B8612C35A58D}" dt="2023-10-25T13:30:36.015" v="86" actId="13926"/>
        <pc:sldMkLst>
          <pc:docMk/>
          <pc:sldMk cId="1254118106" sldId="272"/>
        </pc:sldMkLst>
        <pc:spChg chg="mod">
          <ac:chgData name="Floriano Scienza" userId="e9edbe93-4202-40de-893b-dd0d9ed42052" providerId="ADAL" clId="{CD1474E5-4350-4342-8E46-B8612C35A58D}" dt="2023-10-25T13:30:36.015" v="86" actId="13926"/>
          <ac:spMkLst>
            <pc:docMk/>
            <pc:sldMk cId="1254118106" sldId="272"/>
            <ac:spMk id="5" creationId="{00000000-0000-0000-0000-000000000000}"/>
          </ac:spMkLst>
        </pc:spChg>
      </pc:sldChg>
      <pc:sldChg chg="modSp mod">
        <pc:chgData name="Floriano Scienza" userId="e9edbe93-4202-40de-893b-dd0d9ed42052" providerId="ADAL" clId="{CD1474E5-4350-4342-8E46-B8612C35A58D}" dt="2023-10-25T13:20:07.886" v="80" actId="13926"/>
        <pc:sldMkLst>
          <pc:docMk/>
          <pc:sldMk cId="2319487857" sldId="273"/>
        </pc:sldMkLst>
        <pc:spChg chg="mod">
          <ac:chgData name="Floriano Scienza" userId="e9edbe93-4202-40de-893b-dd0d9ed42052" providerId="ADAL" clId="{CD1474E5-4350-4342-8E46-B8612C35A58D}" dt="2023-10-25T13:20:07.886" v="80" actId="13926"/>
          <ac:spMkLst>
            <pc:docMk/>
            <pc:sldMk cId="2319487857" sldId="273"/>
            <ac:spMk id="5" creationId="{00000000-0000-0000-0000-000000000000}"/>
          </ac:spMkLst>
        </pc:spChg>
      </pc:sldChg>
      <pc:sldChg chg="modSp mod">
        <pc:chgData name="Floriano Scienza" userId="e9edbe93-4202-40de-893b-dd0d9ed42052" providerId="ADAL" clId="{CD1474E5-4350-4342-8E46-B8612C35A58D}" dt="2023-10-25T13:32:04.398" v="93" actId="13926"/>
        <pc:sldMkLst>
          <pc:docMk/>
          <pc:sldMk cId="173144292" sldId="274"/>
        </pc:sldMkLst>
        <pc:spChg chg="mod">
          <ac:chgData name="Floriano Scienza" userId="e9edbe93-4202-40de-893b-dd0d9ed42052" providerId="ADAL" clId="{CD1474E5-4350-4342-8E46-B8612C35A58D}" dt="2023-10-25T13:31:46.198" v="91" actId="13926"/>
          <ac:spMkLst>
            <pc:docMk/>
            <pc:sldMk cId="173144292" sldId="274"/>
            <ac:spMk id="5" creationId="{00000000-0000-0000-0000-000000000000}"/>
          </ac:spMkLst>
        </pc:spChg>
        <pc:spChg chg="mod">
          <ac:chgData name="Floriano Scienza" userId="e9edbe93-4202-40de-893b-dd0d9ed42052" providerId="ADAL" clId="{CD1474E5-4350-4342-8E46-B8612C35A58D}" dt="2023-10-25T13:32:04.398" v="93" actId="13926"/>
          <ac:spMkLst>
            <pc:docMk/>
            <pc:sldMk cId="173144292" sldId="274"/>
            <ac:spMk id="7" creationId="{8222A485-415B-3AC7-E4A1-25DCD4A68D95}"/>
          </ac:spMkLst>
        </pc:spChg>
      </pc:sldChg>
    </pc:docChg>
  </pc:docChgLst>
  <pc:docChgLst>
    <pc:chgData name="Floriano Scienza" userId="S::fscienza@atricure.com::e9edbe93-4202-40de-893b-dd0d9ed42052" providerId="AD" clId="Web-{B9DFAD46-66ED-8960-8823-8295A016F310}"/>
    <pc:docChg chg="modSld">
      <pc:chgData name="Floriano Scienza" userId="S::fscienza@atricure.com::e9edbe93-4202-40de-893b-dd0d9ed42052" providerId="AD" clId="Web-{B9DFAD46-66ED-8960-8823-8295A016F310}" dt="2023-12-19T09:09:42.923" v="11" actId="20577"/>
      <pc:docMkLst>
        <pc:docMk/>
      </pc:docMkLst>
      <pc:sldChg chg="modSp modCm">
        <pc:chgData name="Floriano Scienza" userId="S::fscienza@atricure.com::e9edbe93-4202-40de-893b-dd0d9ed42052" providerId="AD" clId="Web-{B9DFAD46-66ED-8960-8823-8295A016F310}" dt="2023-12-19T09:08:45.219" v="5" actId="20577"/>
        <pc:sldMkLst>
          <pc:docMk/>
          <pc:sldMk cId="2172203097" sldId="261"/>
        </pc:sldMkLst>
        <pc:spChg chg="mod">
          <ac:chgData name="Floriano Scienza" userId="S::fscienza@atricure.com::e9edbe93-4202-40de-893b-dd0d9ed42052" providerId="AD" clId="Web-{B9DFAD46-66ED-8960-8823-8295A016F310}" dt="2023-12-19T09:08:45.219" v="5" actId="20577"/>
          <ac:spMkLst>
            <pc:docMk/>
            <pc:sldMk cId="2172203097" sldId="261"/>
            <ac:spMk id="5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Floriano Scienza" userId="S::fscienza@atricure.com::e9edbe93-4202-40de-893b-dd0d9ed42052" providerId="AD" clId="Web-{B9DFAD46-66ED-8960-8823-8295A016F310}" dt="2023-12-19T09:08:35.203" v="4" actId="20577"/>
              <pc2:cmMkLst xmlns:pc2="http://schemas.microsoft.com/office/powerpoint/2019/9/main/command">
                <pc:docMk/>
                <pc:sldMk cId="2172203097" sldId="261"/>
                <pc2:cmMk id="{98099F5B-B583-4AAC-8B89-18F90DF1CC40}"/>
              </pc2:cmMkLst>
            </pc226:cmChg>
          </p:ext>
        </pc:extLst>
      </pc:sldChg>
      <pc:sldChg chg="modSp modCm">
        <pc:chgData name="Floriano Scienza" userId="S::fscienza@atricure.com::e9edbe93-4202-40de-893b-dd0d9ed42052" providerId="AD" clId="Web-{B9DFAD46-66ED-8960-8823-8295A016F310}" dt="2023-12-19T09:08:57.781" v="7" actId="20577"/>
        <pc:sldMkLst>
          <pc:docMk/>
          <pc:sldMk cId="2630463520" sldId="262"/>
        </pc:sldMkLst>
        <pc:spChg chg="mod">
          <ac:chgData name="Floriano Scienza" userId="S::fscienza@atricure.com::e9edbe93-4202-40de-893b-dd0d9ed42052" providerId="AD" clId="Web-{B9DFAD46-66ED-8960-8823-8295A016F310}" dt="2023-12-19T09:08:57.781" v="7" actId="20577"/>
          <ac:spMkLst>
            <pc:docMk/>
            <pc:sldMk cId="2630463520" sldId="262"/>
            <ac:spMk id="5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Floriano Scienza" userId="S::fscienza@atricure.com::e9edbe93-4202-40de-893b-dd0d9ed42052" providerId="AD" clId="Web-{B9DFAD46-66ED-8960-8823-8295A016F310}" dt="2023-12-19T09:08:57.391" v="6" actId="20577"/>
              <pc2:cmMkLst xmlns:pc2="http://schemas.microsoft.com/office/powerpoint/2019/9/main/command">
                <pc:docMk/>
                <pc:sldMk cId="2630463520" sldId="262"/>
                <pc2:cmMk id="{84911985-C3D5-46B4-8A05-A9340F032368}"/>
              </pc2:cmMkLst>
            </pc226:cmChg>
          </p:ext>
        </pc:extLst>
      </pc:sldChg>
      <pc:sldChg chg="modSp modCm">
        <pc:chgData name="Floriano Scienza" userId="S::fscienza@atricure.com::e9edbe93-4202-40de-893b-dd0d9ed42052" providerId="AD" clId="Web-{B9DFAD46-66ED-8960-8823-8295A016F310}" dt="2023-12-19T09:09:42.923" v="11" actId="20577"/>
        <pc:sldMkLst>
          <pc:docMk/>
          <pc:sldMk cId="1706602099" sldId="263"/>
        </pc:sldMkLst>
        <pc:spChg chg="mod">
          <ac:chgData name="Floriano Scienza" userId="S::fscienza@atricure.com::e9edbe93-4202-40de-893b-dd0d9ed42052" providerId="AD" clId="Web-{B9DFAD46-66ED-8960-8823-8295A016F310}" dt="2023-12-19T09:09:42.923" v="11" actId="20577"/>
          <ac:spMkLst>
            <pc:docMk/>
            <pc:sldMk cId="1706602099" sldId="263"/>
            <ac:spMk id="5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Floriano Scienza" userId="S::fscienza@atricure.com::e9edbe93-4202-40de-893b-dd0d9ed42052" providerId="AD" clId="Web-{B9DFAD46-66ED-8960-8823-8295A016F310}" dt="2023-12-19T09:09:20.922" v="10" actId="20577"/>
              <pc2:cmMkLst xmlns:pc2="http://schemas.microsoft.com/office/powerpoint/2019/9/main/command">
                <pc:docMk/>
                <pc:sldMk cId="1706602099" sldId="263"/>
                <pc2:cmMk id="{1F7E6586-DFFF-48F3-8001-59DFB182AD0E}"/>
              </pc2:cmMkLst>
            </pc226:cmChg>
          </p:ext>
        </pc:extLst>
      </pc:sldChg>
    </pc:docChg>
  </pc:docChgLst>
  <pc:docChgLst>
    <pc:chgData name="Aleesha Griffin" userId="S::agriffin@atricure.com::715be9fb-1da3-4167-94a2-1b2c75de4905" providerId="AD" clId="Web-{6B4DA7A1-270D-4CA3-992A-366B11324A55}"/>
    <pc:docChg chg="modSld modMainMaster">
      <pc:chgData name="Aleesha Griffin" userId="S::agriffin@atricure.com::715be9fb-1da3-4167-94a2-1b2c75de4905" providerId="AD" clId="Web-{6B4DA7A1-270D-4CA3-992A-366B11324A55}" dt="2023-12-18T17:41:43.572" v="1" actId="14100"/>
      <pc:docMkLst>
        <pc:docMk/>
      </pc:docMkLst>
      <pc:sldChg chg="modSp">
        <pc:chgData name="Aleesha Griffin" userId="S::agriffin@atricure.com::715be9fb-1da3-4167-94a2-1b2c75de4905" providerId="AD" clId="Web-{6B4DA7A1-270D-4CA3-992A-366B11324A55}" dt="2023-12-18T17:41:43.572" v="1" actId="14100"/>
        <pc:sldMkLst>
          <pc:docMk/>
          <pc:sldMk cId="511542201" sldId="256"/>
        </pc:sldMkLst>
        <pc:spChg chg="mod">
          <ac:chgData name="Aleesha Griffin" userId="S::agriffin@atricure.com::715be9fb-1da3-4167-94a2-1b2c75de4905" providerId="AD" clId="Web-{6B4DA7A1-270D-4CA3-992A-366B11324A55}" dt="2023-12-18T17:41:43.572" v="1" actId="14100"/>
          <ac:spMkLst>
            <pc:docMk/>
            <pc:sldMk cId="511542201" sldId="256"/>
            <ac:spMk id="9" creationId="{00000000-0000-0000-0000-000000000000}"/>
          </ac:spMkLst>
        </pc:spChg>
      </pc:sldChg>
      <pc:sldMasterChg chg="modSp">
        <pc:chgData name="Aleesha Griffin" userId="S::agriffin@atricure.com::715be9fb-1da3-4167-94a2-1b2c75de4905" providerId="AD" clId="Web-{6B4DA7A1-270D-4CA3-992A-366B11324A55}" dt="2023-12-18T17:41:30.322" v="0"/>
        <pc:sldMasterMkLst>
          <pc:docMk/>
          <pc:sldMasterMk cId="1038448559" sldId="2147483692"/>
        </pc:sldMasterMkLst>
        <pc:spChg chg="mod">
          <ac:chgData name="Aleesha Griffin" userId="S::agriffin@atricure.com::715be9fb-1da3-4167-94a2-1b2c75de4905" providerId="AD" clId="Web-{6B4DA7A1-270D-4CA3-992A-366B11324A55}" dt="2023-12-18T17:41:30.322" v="0"/>
          <ac:spMkLst>
            <pc:docMk/>
            <pc:sldMasterMk cId="1038448559" sldId="2147483692"/>
            <ac:spMk id="2" creationId="{3504EC91-814D-D9E2-A128-AE30D0A64F92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1C1C8-0541-7D47-9C23-8C9353A5F4E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FAFD2-896B-2045-B5AD-00C0B0BF5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75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7F31C-CFAE-084D-A1C3-A3D12D56DFB5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5AB42-3E1A-CC4F-97BF-DEE2C7444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9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3200400" y="2030819"/>
            <a:ext cx="5257799" cy="1573619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600" b="1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Presentation Title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00400" y="3774558"/>
            <a:ext cx="4800600" cy="12067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subtitle title and/or presenter name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3200400" y="6176963"/>
            <a:ext cx="4263656" cy="36206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Footer Text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7464056" y="6176963"/>
            <a:ext cx="994143" cy="36206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1830903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32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636336"/>
            <a:ext cx="7886700" cy="12971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subtitle title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>
          <a:xfrm>
            <a:off x="628650" y="6176964"/>
            <a:ext cx="583462" cy="5374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42556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rPr>
              <a:t>[ </a:t>
            </a:r>
            <a:fld id="{B14A1B9E-AD01-EA42-AD4A-22F202E87BE9}" type="slidenum">
              <a:rPr lang="en-US" sz="800" b="0" smtClean="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rPr>
              <a:t>‹#›</a:t>
            </a:fld>
            <a:r>
              <a:rPr lang="en-US" sz="800" b="0">
                <a:solidFill>
                  <a:srgbClr val="D0D3D4"/>
                </a:solidFill>
                <a:latin typeface="Arial" charset="0"/>
                <a:ea typeface="Arial" charset="0"/>
                <a:cs typeface="Arial" charset="0"/>
              </a:rPr>
              <a:t> ]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7172" y="6337957"/>
            <a:ext cx="3571210" cy="21544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800">
              <a:solidFill>
                <a:srgbClr val="D0D3D4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01819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383323"/>
            <a:ext cx="7886700" cy="47936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750888" indent="-285750" fontAlgn="ctr">
              <a:lnSpc>
                <a:spcPct val="100000"/>
              </a:lnSpc>
              <a:buFont typeface="Arial" charset="0"/>
              <a:buChar char="•"/>
              <a:tabLst/>
              <a:defRPr sz="1600" b="0" i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920750" indent="-222250">
              <a:tabLst/>
              <a:defRPr sz="1600" b="0" i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425563"/>
                </a:solidFill>
              </a:defRPr>
            </a:lvl4pPr>
            <a:lvl5pPr>
              <a:defRPr>
                <a:solidFill>
                  <a:srgbClr val="425563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0"/>
            <a:r>
              <a:rPr lang="en-US"/>
              <a:t>Click to edit text</a:t>
            </a:r>
          </a:p>
          <a:p>
            <a:pPr lvl="0"/>
            <a:r>
              <a:rPr lang="en-US"/>
              <a:t>Click to edit text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329070" y="6176963"/>
            <a:ext cx="5751668" cy="39382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Footer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8650" y="6606670"/>
            <a:ext cx="68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t>[ </a:t>
            </a:r>
            <a:fld id="{8B40AF36-E6C1-CD42-B707-A7802A8239D8}" type="slidenum">
              <a:rPr lang="en-US" sz="800" smtClean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pPr/>
              <a:t>‹#›</a:t>
            </a:fld>
            <a:r>
              <a:rPr lang="en-US" sz="800" baseline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t> ]</a:t>
            </a:r>
            <a:endParaRPr lang="en-US" sz="800">
              <a:solidFill>
                <a:srgbClr val="42556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329070" y="6581417"/>
            <a:ext cx="5751668" cy="24069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Footer Text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80110"/>
            <a:ext cx="3886200" cy="4796853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>
              <a:buFont typeface="Arial" charset="0"/>
              <a:buChar char="•"/>
              <a:tabLst/>
              <a:defRPr sz="18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581025" indent="-242888">
              <a:tabLst/>
              <a:defRPr sz="16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920750" indent="-233363">
              <a:tabLst/>
              <a:defRPr sz="16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425563"/>
                </a:solidFill>
              </a:defRPr>
            </a:lvl4pPr>
            <a:lvl5pPr>
              <a:defRPr>
                <a:solidFill>
                  <a:srgbClr val="425563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Click to edit text Second level</a:t>
            </a:r>
          </a:p>
          <a:p>
            <a:pPr lvl="2"/>
            <a:r>
              <a:rPr lang="en-US"/>
              <a:t>Click to edit text 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80110"/>
            <a:ext cx="3886200" cy="4796853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>
              <a:buFont typeface="Arial" charset="0"/>
              <a:buChar char="•"/>
              <a:tabLst/>
              <a:defRPr sz="18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581025" indent="-231775">
              <a:tabLst/>
              <a:defRPr sz="16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920750" indent="-233363">
              <a:tabLst/>
              <a:defRPr sz="16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</a:lstStyle>
          <a:p>
            <a:pPr lvl="0"/>
            <a:r>
              <a:rPr lang="en-US"/>
              <a:t>Click to edit text/add photo(s)</a:t>
            </a:r>
          </a:p>
          <a:p>
            <a:pPr lvl="1"/>
            <a:r>
              <a:rPr lang="en-US"/>
              <a:t>Click to edit text Second level</a:t>
            </a:r>
          </a:p>
          <a:p>
            <a:pPr lvl="2"/>
            <a:r>
              <a:rPr lang="en-US"/>
              <a:t>Click to edit text Third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01498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0" i="0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329070" y="6176963"/>
            <a:ext cx="5751668" cy="39382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Footer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8650" y="6606670"/>
            <a:ext cx="68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t>[ </a:t>
            </a:r>
            <a:fld id="{8B40AF36-E6C1-CD42-B707-A7802A8239D8}" type="slidenum">
              <a:rPr lang="en-US" sz="800" smtClean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pPr/>
              <a:t>‹#›</a:t>
            </a:fld>
            <a:r>
              <a:rPr lang="en-US" sz="800" baseline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t> ]</a:t>
            </a:r>
            <a:endParaRPr lang="en-US" sz="800">
              <a:solidFill>
                <a:srgbClr val="42556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329070" y="6581417"/>
            <a:ext cx="5751668" cy="24069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Footer Text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01819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0" i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383323"/>
            <a:ext cx="7886700" cy="47936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242888" indent="0">
              <a:buFontTx/>
              <a:buNone/>
              <a:tabLst/>
              <a:defRPr sz="1600" b="0" i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698500" indent="0">
              <a:buFontTx/>
              <a:buNone/>
              <a:tabLst/>
              <a:defRPr sz="1600" b="0" i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425563"/>
                </a:solidFill>
              </a:defRPr>
            </a:lvl4pPr>
            <a:lvl5pPr>
              <a:defRPr>
                <a:solidFill>
                  <a:srgbClr val="425563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329070" y="6176963"/>
            <a:ext cx="5751668" cy="39382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Footer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650" y="6606670"/>
            <a:ext cx="68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t>[ </a:t>
            </a:r>
            <a:fld id="{8B40AF36-E6C1-CD42-B707-A7802A8239D8}" type="slidenum">
              <a:rPr lang="en-US" sz="800" smtClean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pPr/>
              <a:t>‹#›</a:t>
            </a:fld>
            <a:r>
              <a:rPr lang="en-US" sz="800" baseline="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rPr>
              <a:t> ]</a:t>
            </a:r>
            <a:endParaRPr lang="en-US" sz="800">
              <a:solidFill>
                <a:srgbClr val="42556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329070" y="6581417"/>
            <a:ext cx="5751668" cy="24069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8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Footer Text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emf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13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70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04EC91-814D-D9E2-A128-AE30D0A64F92}"/>
              </a:ext>
            </a:extLst>
          </p:cNvPr>
          <p:cNvSpPr txBox="1"/>
          <p:nvPr userDrawn="1"/>
        </p:nvSpPr>
        <p:spPr>
          <a:xfrm>
            <a:off x="7439025" y="6584678"/>
            <a:ext cx="15144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PM-EU-1682C-0326-G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3844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3QsLpwr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200400" y="2030819"/>
            <a:ext cx="5443728" cy="1573619"/>
          </a:xfrm>
        </p:spPr>
        <p:txBody>
          <a:bodyPr/>
          <a:lstStyle/>
          <a:p>
            <a:r>
              <a:rPr lang="en-US"/>
              <a:t>Hybrid AF</a:t>
            </a:r>
            <a:r>
              <a:rPr lang="en-US" sz="36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™</a:t>
            </a:r>
            <a:r>
              <a:rPr lang="en-US"/>
              <a:t> Therapy Media Kit—Social Media for Hospitals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document provides proposed social copy and creative assets for Facebook and X/Twitter to help you boost your social media presence online and bring awareness to Atrial Fibrillation and Hybrid AF Therapy as a treatment option. Please use this copy to start conversations for your hospital / practice. </a:t>
            </a:r>
            <a:endParaRPr lang="en-US" sz="11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Updated 02/26/2024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297802" y="6176963"/>
            <a:ext cx="1693798" cy="271462"/>
          </a:xfrm>
        </p:spPr>
        <p:txBody>
          <a:bodyPr/>
          <a:lstStyle/>
          <a:p>
            <a:r>
              <a:rPr lang="en-US" sz="1000" b="0" i="0" u="none" strike="noStrike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PM-EU-1682C-0326-G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542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</a:t>
            </a:r>
            <a:r>
              <a:rPr lang="en-US" err="1"/>
              <a:t>EPi</a:t>
            </a:r>
            <a:r>
              <a:rPr lang="en-US"/>
              <a:t>-Sense ST™ Case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8029" y="1445826"/>
            <a:ext cx="3576253" cy="4753638"/>
          </a:xfrm>
        </p:spPr>
        <p:txBody>
          <a:bodyPr lIns="91440" tIns="45720" rIns="91440" bIns="45720" anchor="t">
            <a:noAutofit/>
          </a:bodyPr>
          <a:lstStyle/>
          <a:p>
            <a:r>
              <a:rPr lang="en-US" sz="1600" b="1" dirty="0">
                <a:latin typeface="Arial"/>
                <a:cs typeface="Arial"/>
              </a:rPr>
              <a:t>TWITTER COPY: </a:t>
            </a:r>
            <a:endParaRPr lang="en-US" sz="1600" b="1" dirty="0"/>
          </a:p>
          <a:p>
            <a:r>
              <a:rPr lang="en-US" sz="1400" dirty="0">
                <a:latin typeface="Arial"/>
                <a:cs typeface="Arial"/>
              </a:rPr>
              <a:t>Our heart team just completed their first #HybridAFTherapy procedure with the new EPi-Sense ST™, the latest innovation in the treatment of advanced AF! </a:t>
            </a:r>
            <a:r>
              <a:rPr lang="en-US" sz="1400" dirty="0">
                <a:solidFill>
                  <a:srgbClr val="425563"/>
                </a:solidFill>
                <a:latin typeface="Arial"/>
                <a:cs typeface="Arial"/>
              </a:rPr>
              <a:t>[hospital LINK] </a:t>
            </a:r>
            <a:r>
              <a:rPr lang="en-US" sz="1400" dirty="0">
                <a:latin typeface="Arial"/>
                <a:cs typeface="Arial"/>
              </a:rPr>
              <a:t>@AtriCure</a:t>
            </a:r>
          </a:p>
          <a:p>
            <a:r>
              <a:rPr lang="en-US" sz="1400" dirty="0">
                <a:latin typeface="Arial"/>
                <a:cs typeface="Arial"/>
              </a:rPr>
              <a:t>Find out more: https://bit.ly/49XAsvh</a:t>
            </a:r>
          </a:p>
          <a:p>
            <a:r>
              <a:rPr lang="en-US" sz="1600" b="1" dirty="0">
                <a:solidFill>
                  <a:srgbClr val="425563"/>
                </a:solidFill>
                <a:latin typeface="Arial"/>
                <a:cs typeface="Arial"/>
              </a:rPr>
              <a:t>FACEBOOK COPY:</a:t>
            </a:r>
          </a:p>
          <a:p>
            <a:r>
              <a:rPr lang="en-US" sz="1400" dirty="0">
                <a:solidFill>
                  <a:srgbClr val="425563"/>
                </a:solidFill>
                <a:latin typeface="Arial"/>
                <a:cs typeface="Arial"/>
              </a:rPr>
              <a:t>Our heart team just completed their first Hybrid AF™ Therapy procedure with the new EPi-Sense ST™, the latest innovation for the treatment of advanced AF.</a:t>
            </a:r>
            <a:r>
              <a:rPr lang="en-US" sz="1400" dirty="0">
                <a:latin typeface="Arial"/>
                <a:cs typeface="Arial"/>
              </a:rPr>
              <a:t> </a:t>
            </a:r>
            <a:endParaRPr lang="en-US" sz="1400" dirty="0">
              <a:solidFill>
                <a:srgbClr val="4255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rgbClr val="425563"/>
                </a:solidFill>
                <a:latin typeface="Arial"/>
                <a:cs typeface="Arial"/>
              </a:rPr>
              <a:t>We offer Hybrid AF™ Therapy for patients with advanced AF. Ask your physician about treatment options for you. [Hospital LINK]</a:t>
            </a:r>
          </a:p>
          <a:p>
            <a:r>
              <a:rPr lang="en-US" sz="1400" dirty="0">
                <a:latin typeface="Arial"/>
                <a:cs typeface="Arial"/>
              </a:rPr>
              <a:t>Find out more: https://bit.ly/49XAsvh</a:t>
            </a:r>
            <a:endParaRPr lang="en-US" sz="1400" dirty="0">
              <a:highlight>
                <a:srgbClr val="FFFF00"/>
              </a:highlight>
              <a:latin typeface="Arial"/>
              <a:cs typeface="Arial"/>
            </a:endParaRPr>
          </a:p>
          <a:p>
            <a:endParaRPr lang="en-US" sz="1400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AB1FBCB-4704-4324-8E6E-3A1F0476FF82}"/>
              </a:ext>
            </a:extLst>
          </p:cNvPr>
          <p:cNvSpPr txBox="1">
            <a:spLocks/>
          </p:cNvSpPr>
          <p:nvPr/>
        </p:nvSpPr>
        <p:spPr>
          <a:xfrm>
            <a:off x="4345497" y="1445826"/>
            <a:ext cx="4393059" cy="15308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750888" indent="-285750" algn="l" defTabSz="914400" rtl="0" eaLnBrk="1" fontAlgn="ctr" latinLnBrk="0" hangingPunct="1">
              <a:lnSpc>
                <a:spcPct val="100000"/>
              </a:lnSpc>
              <a:spcBef>
                <a:spcPts val="500"/>
              </a:spcBef>
              <a:buFont typeface="Arial" charset="0"/>
              <a:buChar char="•"/>
              <a:tabLst/>
              <a:defRPr sz="16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920750" indent="-2222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/>
              <a:defRPr sz="16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42556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42556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latin typeface="Arial"/>
                <a:cs typeface="Arial"/>
              </a:rPr>
              <a:t>CREATIVE  RECOMMENDATION: </a:t>
            </a:r>
          </a:p>
          <a:p>
            <a:r>
              <a:rPr lang="en-US" sz="1400" dirty="0"/>
              <a:t>We recommend asking taking a photo of your cardiac team together with the EPi-Sense ST</a:t>
            </a:r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22A485-415B-3AC7-E4A1-25DCD4A68D95}"/>
              </a:ext>
            </a:extLst>
          </p:cNvPr>
          <p:cNvSpPr txBox="1"/>
          <p:nvPr/>
        </p:nvSpPr>
        <p:spPr>
          <a:xfrm>
            <a:off x="4345497" y="3562409"/>
            <a:ext cx="4493703" cy="252376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 b="1" dirty="0">
                <a:solidFill>
                  <a:srgbClr val="425563"/>
                </a:solidFill>
                <a:latin typeface="Arial"/>
                <a:cs typeface="Arial"/>
              </a:rPr>
              <a:t>LINKED IN:</a:t>
            </a:r>
          </a:p>
          <a:p>
            <a:endParaRPr lang="en-US" sz="1600" b="1" dirty="0">
              <a:solidFill>
                <a:srgbClr val="425563"/>
              </a:solidFill>
              <a:latin typeface="Arial"/>
              <a:cs typeface="Arial"/>
            </a:endParaRPr>
          </a:p>
          <a:p>
            <a:r>
              <a:rPr lang="en-US" sz="1400" dirty="0">
                <a:solidFill>
                  <a:srgbClr val="425563"/>
                </a:solidFill>
                <a:latin typeface="Arial"/>
                <a:cs typeface="Arial"/>
              </a:rPr>
              <a:t>Our heart team just completed their first Hybrid AF™ Therapy procedure with the new EPi-Sense ST™ catheter. EPi-Sense ST™ is the latest innovation in deflection and control for epicardial Afib ablation. </a:t>
            </a:r>
            <a:endParaRPr lang="en-US" sz="1400" dirty="0">
              <a:solidFill>
                <a:srgbClr val="4255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solidFill>
                <a:srgbClr val="425563"/>
              </a:solidFill>
              <a:latin typeface="Arial"/>
              <a:cs typeface="Arial"/>
            </a:endParaRPr>
          </a:p>
          <a:p>
            <a:r>
              <a:rPr lang="en-US" sz="1400" dirty="0">
                <a:solidFill>
                  <a:srgbClr val="425563"/>
                </a:solidFill>
                <a:latin typeface="Arial"/>
                <a:cs typeface="Arial"/>
              </a:rPr>
              <a:t>We offer Hybrid AF™ Therapy for patients with advanced AF. Visit: [hospital LINK].</a:t>
            </a:r>
          </a:p>
          <a:p>
            <a:r>
              <a:rPr lang="en-US" sz="1400" dirty="0">
                <a:latin typeface="Arial"/>
                <a:cs typeface="Arial"/>
              </a:rPr>
              <a:t>Find out more</a:t>
            </a:r>
            <a:r>
              <a:rPr lang="en-US" sz="1400">
                <a:latin typeface="Arial"/>
                <a:cs typeface="Arial"/>
              </a:rPr>
              <a:t>: https://bit.ly/49XAsvh</a:t>
            </a:r>
            <a:endParaRPr lang="en-US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400" dirty="0">
              <a:highlight>
                <a:srgbClr val="FFFF00"/>
              </a:highligh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14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70" y="309191"/>
            <a:ext cx="7886700" cy="1018197"/>
          </a:xfrm>
        </p:spPr>
        <p:txBody>
          <a:bodyPr/>
          <a:lstStyle/>
          <a:p>
            <a:r>
              <a:rPr lang="en-US"/>
              <a:t>Hybrid AF</a:t>
            </a:r>
            <a:r>
              <a:rPr lang="en-US" sz="32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™ Therapy</a:t>
            </a:r>
            <a:r>
              <a:rPr lang="en-US"/>
              <a:t> Reason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027322"/>
            <a:ext cx="3576253" cy="4793640"/>
          </a:xfrm>
        </p:spPr>
        <p:txBody>
          <a:bodyPr lIns="91440" tIns="45720" rIns="91440" bIns="45720" anchor="t">
            <a:noAutofit/>
          </a:bodyPr>
          <a:lstStyle/>
          <a:p>
            <a:r>
              <a:rPr lang="en-US" sz="1600" b="1" dirty="0">
                <a:latin typeface="Arial"/>
                <a:cs typeface="Arial"/>
              </a:rPr>
              <a:t>TWITTER COPY: </a:t>
            </a:r>
            <a:endParaRPr lang="en-US" sz="1600" b="1" dirty="0"/>
          </a:p>
          <a:p>
            <a:r>
              <a:rPr lang="en-US" sz="1400" dirty="0">
                <a:effectLst/>
                <a:latin typeface="Arial"/>
                <a:ea typeface="Calibri" panose="020F0502020204030204" pitchFamily="34" charset="0"/>
                <a:cs typeface="Arial"/>
              </a:rPr>
              <a:t>1 in 4 adults over the age of 40 will develop </a:t>
            </a:r>
            <a:r>
              <a:rPr lang="en-US" sz="1400" dirty="0">
                <a:latin typeface="Arial"/>
                <a:ea typeface="Calibri" panose="020F0502020204030204" pitchFamily="34" charset="0"/>
                <a:cs typeface="Arial"/>
              </a:rPr>
              <a:t>AF. Luckily, treatment options are expanding</a:t>
            </a:r>
            <a:r>
              <a:rPr lang="en-US" sz="1400" dirty="0">
                <a:effectLst/>
                <a:latin typeface="Arial"/>
                <a:ea typeface="Calibri" panose="020F0502020204030204" pitchFamily="34" charset="0"/>
                <a:cs typeface="Arial"/>
              </a:rPr>
              <a:t>. We’re proud to offer #HybridAFTherapy for advanced AF. Learn more about AF treatments. </a:t>
            </a:r>
            <a:r>
              <a:rPr lang="en-US" sz="1400" dirty="0">
                <a:latin typeface="Arial"/>
                <a:cs typeface="Arial"/>
              </a:rPr>
              <a:t>[HOSPITAL LINK]</a:t>
            </a:r>
          </a:p>
          <a:p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latin typeface="Arial"/>
                <a:cs typeface="Arial"/>
              </a:rPr>
              <a:t>FACEBOOK COPY:</a:t>
            </a:r>
          </a:p>
          <a:p>
            <a:r>
              <a:rPr lang="en-US" sz="1400" dirty="0">
                <a:latin typeface="Arial"/>
                <a:cs typeface="Arial"/>
              </a:rPr>
              <a:t>1 in 4 adults over the age of 40 will develop AF in their lifetime. Luckily, treatment options are expanding. We’re proud to offer Hybrid AF</a:t>
            </a:r>
            <a:r>
              <a:rPr lang="en-US" sz="1400" dirty="0">
                <a:effectLst/>
                <a:latin typeface="Arial"/>
                <a:ea typeface="Calibri" panose="020F0502020204030204" pitchFamily="34" charset="0"/>
                <a:cs typeface="Arial"/>
              </a:rPr>
              <a:t>™</a:t>
            </a:r>
            <a:r>
              <a:rPr lang="en-US" sz="1400" dirty="0">
                <a:latin typeface="Arial"/>
                <a:cs typeface="Arial"/>
              </a:rPr>
              <a:t> Therapy for advanced AF</a:t>
            </a:r>
            <a:r>
              <a:rPr lang="en-US" sz="1400" dirty="0">
                <a:latin typeface="Arial"/>
                <a:ea typeface="Calibri" panose="020F0502020204030204" pitchFamily="34" charset="0"/>
                <a:cs typeface="Arial"/>
              </a:rPr>
              <a:t>.</a:t>
            </a:r>
            <a:endParaRPr lang="en-US" sz="1400" dirty="0">
              <a:latin typeface="Arial"/>
              <a:cs typeface="Arial"/>
            </a:endParaRPr>
          </a:p>
          <a:p>
            <a:r>
              <a:rPr lang="en-US" sz="1400" dirty="0">
                <a:latin typeface="Arial"/>
                <a:cs typeface="Arial"/>
              </a:rPr>
              <a:t>Ask your physician what treatment options are right for you. [HOSPITAL LINK]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AB1FBCB-4704-4324-8E6E-3A1F0476FF82}"/>
              </a:ext>
            </a:extLst>
          </p:cNvPr>
          <p:cNvSpPr txBox="1">
            <a:spLocks/>
          </p:cNvSpPr>
          <p:nvPr/>
        </p:nvSpPr>
        <p:spPr>
          <a:xfrm>
            <a:off x="4572000" y="1242719"/>
            <a:ext cx="3811270" cy="15308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750888" indent="-285750" algn="l" defTabSz="914400" rtl="0" eaLnBrk="1" fontAlgn="ctr" latinLnBrk="0" hangingPunct="1">
              <a:lnSpc>
                <a:spcPct val="100000"/>
              </a:lnSpc>
              <a:spcBef>
                <a:spcPts val="500"/>
              </a:spcBef>
              <a:buFont typeface="Arial" charset="0"/>
              <a:buChar char="•"/>
              <a:tabLst/>
              <a:defRPr sz="16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920750" indent="-2222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/>
              <a:defRPr sz="16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42556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42556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/>
              <a:t>IMAGE: </a:t>
            </a:r>
          </a:p>
          <a:p>
            <a:r>
              <a:rPr lang="en-US" sz="1400"/>
              <a:t>Right click, choose “Save as Picture” to save graphic locally to use with post, or download from our media library.</a:t>
            </a:r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95F1FCC-1C88-A828-4006-BC7A6BC8D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449585"/>
            <a:ext cx="3811270" cy="381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03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AF Burden Reduction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83323"/>
            <a:ext cx="3434392" cy="4793640"/>
          </a:xfrm>
        </p:spPr>
        <p:txBody>
          <a:bodyPr lIns="91440" tIns="45720" rIns="91440" bIns="45720" anchor="t">
            <a:noAutofit/>
          </a:bodyPr>
          <a:lstStyle/>
          <a:p>
            <a:r>
              <a:rPr lang="en-US" sz="1600" b="1" dirty="0">
                <a:latin typeface="Arial"/>
                <a:cs typeface="Arial"/>
              </a:rPr>
              <a:t>TWITTER COPY: </a:t>
            </a:r>
            <a:endParaRPr lang="en-US" sz="1600" b="1" dirty="0"/>
          </a:p>
          <a:p>
            <a:r>
              <a:rPr lang="en-US" sz="1400" b="0" i="0" u="none" strike="noStrike" dirty="0">
                <a:effectLst/>
                <a:latin typeface="Arial"/>
                <a:cs typeface="Arial"/>
              </a:rPr>
              <a:t>Patients with </a:t>
            </a:r>
            <a:r>
              <a:rPr lang="en-US" sz="1400" dirty="0">
                <a:latin typeface="Arial"/>
                <a:cs typeface="Arial"/>
              </a:rPr>
              <a:t>atrial fibrillation have </a:t>
            </a:r>
            <a:r>
              <a:rPr lang="en-US" sz="1400" b="0" i="0" u="none" strike="noStrike" dirty="0">
                <a:effectLst/>
                <a:latin typeface="Arial"/>
                <a:cs typeface="Arial"/>
              </a:rPr>
              <a:t>a 5X higher risk of stroke and heart failure. Talk with your physician about treatment options for </a:t>
            </a:r>
            <a:r>
              <a:rPr lang="en-US" sz="1400" dirty="0">
                <a:latin typeface="Arial"/>
                <a:cs typeface="Arial"/>
              </a:rPr>
              <a:t>AF, </a:t>
            </a:r>
            <a:r>
              <a:rPr lang="en-US" sz="1400" b="0" i="0" u="none" strike="noStrike" dirty="0">
                <a:effectLst/>
                <a:latin typeface="Arial"/>
                <a:cs typeface="Arial"/>
              </a:rPr>
              <a:t>including #HybridAFTherapy for advanced AF patients. Learn more: </a:t>
            </a:r>
            <a:r>
              <a:rPr lang="en-US" sz="1400" dirty="0">
                <a:latin typeface="Arial"/>
                <a:cs typeface="Arial"/>
              </a:rPr>
              <a:t>[HOSPITAL LINK]</a:t>
            </a:r>
          </a:p>
          <a:p>
            <a:endParaRPr lang="en-US" sz="1400" dirty="0"/>
          </a:p>
          <a:p>
            <a:r>
              <a:rPr lang="en-US" sz="1600" b="1" dirty="0">
                <a:latin typeface="Arial"/>
                <a:cs typeface="Arial"/>
              </a:rPr>
              <a:t>FACEBOOK COPY:</a:t>
            </a:r>
          </a:p>
          <a:p>
            <a:r>
              <a:rPr lang="en-US" sz="1400" b="0" i="0" u="none" strike="noStrike" dirty="0">
                <a:effectLst/>
                <a:latin typeface="Arial"/>
                <a:cs typeface="Arial"/>
              </a:rPr>
              <a:t>Patients with </a:t>
            </a:r>
            <a:r>
              <a:rPr lang="en-US" sz="1400" dirty="0">
                <a:latin typeface="Arial"/>
                <a:cs typeface="Arial"/>
              </a:rPr>
              <a:t>AF </a:t>
            </a:r>
            <a:r>
              <a:rPr lang="en-US" sz="1400" b="0" i="0" u="none" strike="noStrike" dirty="0">
                <a:effectLst/>
                <a:latin typeface="Arial"/>
                <a:cs typeface="Arial"/>
              </a:rPr>
              <a:t>have a 5X higher risk of stroke and heart failure development. Talk with your physician about treatment options</a:t>
            </a:r>
            <a:r>
              <a:rPr lang="en-US" sz="1400" dirty="0">
                <a:latin typeface="Arial"/>
                <a:cs typeface="Arial"/>
              </a:rPr>
              <a:t>, </a:t>
            </a:r>
            <a:r>
              <a:rPr lang="en-US" sz="1400" b="0" i="0" u="none" strike="noStrike" dirty="0">
                <a:effectLst/>
                <a:latin typeface="Arial"/>
                <a:cs typeface="Arial"/>
              </a:rPr>
              <a:t>including Hybrid AF</a:t>
            </a:r>
            <a:r>
              <a:rPr lang="en-US" sz="1400" dirty="0">
                <a:effectLst/>
                <a:latin typeface="Arial"/>
                <a:ea typeface="Calibri" panose="020F0502020204030204" pitchFamily="34" charset="0"/>
                <a:cs typeface="Arial"/>
              </a:rPr>
              <a:t>™</a:t>
            </a:r>
            <a:r>
              <a:rPr lang="en-US" sz="1400" b="0" i="0" u="none" strike="noStrike" dirty="0">
                <a:effectLst/>
                <a:latin typeface="Arial"/>
                <a:cs typeface="Arial"/>
              </a:rPr>
              <a:t> Therapy for advanced AF patients. Learn more: </a:t>
            </a:r>
            <a:r>
              <a:rPr lang="en-US" sz="1400" dirty="0">
                <a:latin typeface="Arial"/>
                <a:cs typeface="Arial"/>
              </a:rPr>
              <a:t>[HOSPITAL LINK]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AB1FBCB-4704-4324-8E6E-3A1F0476FF82}"/>
              </a:ext>
            </a:extLst>
          </p:cNvPr>
          <p:cNvSpPr txBox="1">
            <a:spLocks/>
          </p:cNvSpPr>
          <p:nvPr/>
        </p:nvSpPr>
        <p:spPr>
          <a:xfrm>
            <a:off x="4204903" y="1393040"/>
            <a:ext cx="4533653" cy="15308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750888" indent="-285750" algn="l" defTabSz="914400" rtl="0" eaLnBrk="1" fontAlgn="ctr" latinLnBrk="0" hangingPunct="1">
              <a:lnSpc>
                <a:spcPct val="100000"/>
              </a:lnSpc>
              <a:spcBef>
                <a:spcPts val="500"/>
              </a:spcBef>
              <a:buFont typeface="Arial" charset="0"/>
              <a:buChar char="•"/>
              <a:tabLst/>
              <a:defRPr sz="16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920750" indent="-2222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/>
              <a:defRPr sz="16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42556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42556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/>
              <a:t>IMAGE: </a:t>
            </a:r>
          </a:p>
          <a:p>
            <a:r>
              <a:rPr lang="en-US" sz="1400"/>
              <a:t>Right click, choose “Save as Picture” to save graphic locally to use with post, or download from our media library.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67407C81-2368-64A9-DC0D-0EF9FC440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5811" y="2442614"/>
            <a:ext cx="3619178" cy="36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46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forms of AF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93040"/>
            <a:ext cx="3576253" cy="4274824"/>
          </a:xfrm>
        </p:spPr>
        <p:txBody>
          <a:bodyPr lIns="91440" tIns="45720" rIns="91440" bIns="45720" anchor="t">
            <a:noAutofit/>
          </a:bodyPr>
          <a:lstStyle/>
          <a:p>
            <a:r>
              <a:rPr lang="en-US" sz="1400" b="1" dirty="0">
                <a:latin typeface="Arial"/>
                <a:cs typeface="Arial"/>
              </a:rPr>
              <a:t>TWITTER COPY: </a:t>
            </a:r>
            <a:endParaRPr lang="en-US" sz="1400" b="1" dirty="0"/>
          </a:p>
          <a:p>
            <a:r>
              <a:rPr lang="en-US" sz="1200" dirty="0">
                <a:latin typeface="Arial"/>
                <a:cs typeface="Arial"/>
              </a:rPr>
              <a:t>We now have a better way to manage the million patients with complex forms of AF. #HybridAFTherapy uses ablations on the inside and outside of the heart to help patients achieve normal sinus rhythm. [HOSPITAL LINK]</a:t>
            </a:r>
          </a:p>
          <a:p>
            <a:r>
              <a:rPr lang="en-US" sz="1200" dirty="0">
                <a:latin typeface="Arial"/>
                <a:cs typeface="Arial"/>
              </a:rPr>
              <a:t>Find out more: https://bit.ly/3QsLpwr</a:t>
            </a:r>
          </a:p>
          <a:p>
            <a:endParaRPr lang="en-US" sz="1200" b="1" dirty="0">
              <a:highlight>
                <a:srgbClr val="FFFF00"/>
              </a:highlight>
              <a:latin typeface="Arial"/>
              <a:cs typeface="Arial"/>
            </a:endParaRPr>
          </a:p>
          <a:p>
            <a:r>
              <a:rPr lang="en-US" sz="1400" b="1" dirty="0">
                <a:latin typeface="Arial"/>
                <a:cs typeface="Arial"/>
              </a:rPr>
              <a:t>FACEBOOK COPY:</a:t>
            </a:r>
          </a:p>
          <a:p>
            <a:r>
              <a:rPr lang="en-US" sz="1200" dirty="0">
                <a:latin typeface="Arial"/>
                <a:cs typeface="Arial"/>
              </a:rPr>
              <a:t>We now have a better way to manage the million patients with complex forms of AF. Hybrid AF™ Therapy includes ablations on the inside and outside the heart to help patients achieve normal sinus rhythm. [HOSPITAL LINK]</a:t>
            </a:r>
          </a:p>
          <a:p>
            <a:r>
              <a:rPr lang="en-US" sz="1200" dirty="0">
                <a:latin typeface="Arial"/>
                <a:cs typeface="Arial"/>
              </a:rPr>
              <a:t>Find out more: https://bit.ly/3QsLpwr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AB1FBCB-4704-4324-8E6E-3A1F0476FF82}"/>
              </a:ext>
            </a:extLst>
          </p:cNvPr>
          <p:cNvSpPr txBox="1">
            <a:spLocks/>
          </p:cNvSpPr>
          <p:nvPr/>
        </p:nvSpPr>
        <p:spPr>
          <a:xfrm>
            <a:off x="4204903" y="1393040"/>
            <a:ext cx="4533653" cy="15308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750888" indent="-285750" algn="l" defTabSz="914400" rtl="0" eaLnBrk="1" fontAlgn="ctr" latinLnBrk="0" hangingPunct="1">
              <a:lnSpc>
                <a:spcPct val="100000"/>
              </a:lnSpc>
              <a:spcBef>
                <a:spcPts val="500"/>
              </a:spcBef>
              <a:buFont typeface="Arial" charset="0"/>
              <a:buChar char="•"/>
              <a:tabLst/>
              <a:defRPr sz="16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920750" indent="-2222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/>
              <a:defRPr sz="16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42556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42556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/>
              <a:t>Creative Recommendation: </a:t>
            </a:r>
          </a:p>
          <a:p>
            <a:r>
              <a:rPr lang="en-US" sz="1400"/>
              <a:t>We recommend asking a member from the Cardiac Team to do a quick “interview” video talking about what Hybrid AF Therapy is.</a:t>
            </a:r>
          </a:p>
        </p:txBody>
      </p:sp>
    </p:spTree>
    <p:extLst>
      <p:ext uri="{BB962C8B-B14F-4D97-AF65-F5344CB8AC3E}">
        <p14:creationId xmlns:p14="http://schemas.microsoft.com/office/powerpoint/2010/main" val="70667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Option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93040"/>
            <a:ext cx="3576253" cy="4274824"/>
          </a:xfrm>
        </p:spPr>
        <p:txBody>
          <a:bodyPr lIns="91440" tIns="45720" rIns="91440" bIns="45720" anchor="t">
            <a:noAutofit/>
          </a:bodyPr>
          <a:lstStyle/>
          <a:p>
            <a:r>
              <a:rPr lang="en-US" sz="1400" b="1" dirty="0">
                <a:latin typeface="Arial"/>
                <a:cs typeface="Arial"/>
              </a:rPr>
              <a:t>TWITTER COPY: </a:t>
            </a:r>
            <a:endParaRPr lang="en-US" dirty="0"/>
          </a:p>
          <a:p>
            <a:r>
              <a:rPr lang="en-US" sz="1200" dirty="0">
                <a:latin typeface="Arial"/>
                <a:cs typeface="Arial"/>
              </a:rPr>
              <a:t>For AF patients who have tried catheter ablations, but have difficulty staying in sinus rhythm, there is #HybridAFTherapy. Performed by Drs. [INSERT DOCTORS NAMES], this treatment can lead to a 90% reduction in time spent in AF after one year. [HOSPITAL LINK]</a:t>
            </a:r>
          </a:p>
          <a:p>
            <a:r>
              <a:rPr lang="en-US" sz="1200" dirty="0">
                <a:latin typeface="Arial"/>
                <a:cs typeface="Arial"/>
              </a:rPr>
              <a:t>Find out more: https://bit.ly/3QsLpwr</a:t>
            </a:r>
          </a:p>
          <a:p>
            <a:r>
              <a:rPr lang="en-US" sz="1400" b="1" dirty="0">
                <a:latin typeface="Arial"/>
                <a:cs typeface="Arial"/>
              </a:rPr>
              <a:t>FACEBOOK COPY:</a:t>
            </a:r>
          </a:p>
          <a:p>
            <a:r>
              <a:rPr lang="en-US" sz="1200" dirty="0">
                <a:latin typeface="Arial"/>
                <a:cs typeface="Arial"/>
              </a:rPr>
              <a:t>If you are an AF patient who has tried catheter ablation but has difficulty staying in sinus rhythm, consider Hybrid AF™ Therapy. Performed by Drs. [INSERT DOCTORS NAMES], this treatment can lead to a 90% reduction in time spent in AF after one year. Learn more: [HOSPITAL LINK]</a:t>
            </a:r>
          </a:p>
          <a:p>
            <a:r>
              <a:rPr lang="en-US" sz="1200" dirty="0">
                <a:latin typeface="Arial"/>
                <a:cs typeface="Arial"/>
              </a:rPr>
              <a:t>Find out more: https://bit.ly/3QsLpwr</a:t>
            </a:r>
          </a:p>
          <a:p>
            <a:endParaRPr lang="en-US" sz="1200" dirty="0">
              <a:latin typeface="Arial"/>
              <a:cs typeface="Arial"/>
            </a:endParaRP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AB1FBCB-4704-4324-8E6E-3A1F0476FF82}"/>
              </a:ext>
            </a:extLst>
          </p:cNvPr>
          <p:cNvSpPr txBox="1">
            <a:spLocks/>
          </p:cNvSpPr>
          <p:nvPr/>
        </p:nvSpPr>
        <p:spPr>
          <a:xfrm>
            <a:off x="4204903" y="1393040"/>
            <a:ext cx="4533653" cy="15308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750888" indent="-285750" algn="l" defTabSz="914400" rtl="0" eaLnBrk="1" fontAlgn="ctr" latinLnBrk="0" hangingPunct="1">
              <a:lnSpc>
                <a:spcPct val="100000"/>
              </a:lnSpc>
              <a:spcBef>
                <a:spcPts val="500"/>
              </a:spcBef>
              <a:buFont typeface="Arial" charset="0"/>
              <a:buChar char="•"/>
              <a:tabLst/>
              <a:defRPr sz="16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920750" indent="-2222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/>
              <a:defRPr sz="16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42556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42556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/>
              <a:t>Creative Recommendation: </a:t>
            </a:r>
          </a:p>
          <a:p>
            <a:r>
              <a:rPr lang="en-US" sz="1400"/>
              <a:t>We recommend asking a member of your Cardiac Team to sit down for an “interview” video to discuss who might be a good candidate for Hybrid AF Therapy. </a:t>
            </a:r>
          </a:p>
        </p:txBody>
      </p:sp>
    </p:spTree>
    <p:extLst>
      <p:ext uri="{BB962C8B-B14F-4D97-AF65-F5344CB8AC3E}">
        <p14:creationId xmlns:p14="http://schemas.microsoft.com/office/powerpoint/2010/main" val="58198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2x Likely No Meds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93040"/>
            <a:ext cx="3576253" cy="4274824"/>
          </a:xfrm>
        </p:spPr>
        <p:txBody>
          <a:bodyPr lIns="91440" tIns="45720" rIns="91440" bIns="45720" anchor="t">
            <a:noAutofit/>
          </a:bodyPr>
          <a:lstStyle/>
          <a:p>
            <a:r>
              <a:rPr lang="en-US" sz="1400" b="1" dirty="0">
                <a:latin typeface="Arial"/>
                <a:cs typeface="Arial"/>
              </a:rPr>
              <a:t>TWITTER COPY: </a:t>
            </a:r>
            <a:endParaRPr lang="en-US" sz="1400" b="1" dirty="0"/>
          </a:p>
          <a:p>
            <a:r>
              <a:rPr lang="en-US" sz="1200" dirty="0">
                <a:latin typeface="Arial"/>
                <a:cs typeface="Arial"/>
              </a:rPr>
              <a:t>Advanced AF patients who receive #HybridAFTherapy are 2X more likely to not need AF medication compared to those who received RF catheter ablation alone. Learn more about Hybrid AF™ Therapy at: [HOSPITAL LINK]</a:t>
            </a:r>
          </a:p>
          <a:p>
            <a:r>
              <a:rPr lang="en-US" sz="1200" dirty="0">
                <a:latin typeface="Arial"/>
                <a:cs typeface="Arial"/>
              </a:rPr>
              <a:t>Find out more: https://bit.ly/3QsLpwr</a:t>
            </a:r>
          </a:p>
          <a:p>
            <a:r>
              <a:rPr lang="en-US" sz="1400" b="1" dirty="0">
                <a:latin typeface="Arial"/>
                <a:cs typeface="Arial"/>
              </a:rPr>
              <a:t>FACEBOOK COPY:</a:t>
            </a:r>
          </a:p>
          <a:p>
            <a:r>
              <a:rPr lang="en-US" sz="1200" dirty="0">
                <a:latin typeface="Arial"/>
                <a:cs typeface="Arial"/>
              </a:rPr>
              <a:t>AF patients who receive Hybrid AF</a:t>
            </a:r>
            <a:r>
              <a:rPr lang="en-US" sz="1200" dirty="0">
                <a:solidFill>
                  <a:srgbClr val="3D5567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™</a:t>
            </a:r>
            <a:r>
              <a:rPr lang="en-US" sz="1200" dirty="0">
                <a:latin typeface="Arial"/>
                <a:cs typeface="Arial"/>
              </a:rPr>
              <a:t> Therapy are 2X more likely to not need AF medication compared to those who received RF catheter ablation alone. Learn more about Hybrid AF™ Therapy at: [HOSPITAL LINK]</a:t>
            </a:r>
          </a:p>
          <a:p>
            <a:r>
              <a:rPr lang="en-US" sz="1200" dirty="0">
                <a:latin typeface="Arial"/>
                <a:cs typeface="Arial"/>
              </a:rPr>
              <a:t>Find out more: https://bit.ly/3QsLpwr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AB1FBCB-4704-4324-8E6E-3A1F0476FF82}"/>
              </a:ext>
            </a:extLst>
          </p:cNvPr>
          <p:cNvSpPr txBox="1">
            <a:spLocks/>
          </p:cNvSpPr>
          <p:nvPr/>
        </p:nvSpPr>
        <p:spPr>
          <a:xfrm>
            <a:off x="4204903" y="1393040"/>
            <a:ext cx="4533653" cy="15308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750888" indent="-285750" algn="l" defTabSz="914400" rtl="0" eaLnBrk="1" fontAlgn="ctr" latinLnBrk="0" hangingPunct="1">
              <a:lnSpc>
                <a:spcPct val="100000"/>
              </a:lnSpc>
              <a:spcBef>
                <a:spcPts val="500"/>
              </a:spcBef>
              <a:buFont typeface="Arial" charset="0"/>
              <a:buChar char="•"/>
              <a:tabLst/>
              <a:defRPr sz="16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920750" indent="-2222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/>
              <a:defRPr sz="16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42556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42556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/>
              <a:t>Creative Recommendation: </a:t>
            </a:r>
          </a:p>
          <a:p>
            <a:r>
              <a:rPr lang="en-US" sz="1600"/>
              <a:t>We recommend asking a member of your Cardiac Team to sit down for an “interview” video to discuss the potential benefits of Hybrid AF Therapy.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19487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Earlier Treatment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93040"/>
            <a:ext cx="3576253" cy="4274824"/>
          </a:xfrm>
        </p:spPr>
        <p:txBody>
          <a:bodyPr lIns="91440" tIns="45720" rIns="91440" bIns="45720" anchor="t">
            <a:noAutofit/>
          </a:bodyPr>
          <a:lstStyle/>
          <a:p>
            <a:r>
              <a:rPr lang="en-US" sz="1400" b="1" dirty="0">
                <a:latin typeface="Arial"/>
                <a:cs typeface="Arial"/>
              </a:rPr>
              <a:t>TWITTER COPY: </a:t>
            </a:r>
            <a:endParaRPr lang="en-US" sz="1400" b="1" dirty="0"/>
          </a:p>
          <a:p>
            <a:r>
              <a:rPr lang="en-US" sz="1200" dirty="0">
                <a:latin typeface="Arial"/>
                <a:cs typeface="Arial"/>
              </a:rPr>
              <a:t>Our physicians offer Hybrid AF™ Therapy for advanced AF patients who may have previously run out of options. Talk to your doctor to find out if this treatment may benefit you. Learn more: [HOSPITAL LINK]</a:t>
            </a:r>
          </a:p>
          <a:p>
            <a:r>
              <a:rPr lang="en-US" sz="1200" dirty="0">
                <a:latin typeface="Arial"/>
                <a:cs typeface="Arial"/>
              </a:rPr>
              <a:t>Find out more: https://bit.ly/3QsLpwr</a:t>
            </a:r>
          </a:p>
          <a:p>
            <a:r>
              <a:rPr lang="en-US" sz="1400" b="1" dirty="0">
                <a:latin typeface="Arial"/>
                <a:cs typeface="Arial"/>
              </a:rPr>
              <a:t>FACEBOOK COPY:</a:t>
            </a:r>
          </a:p>
          <a:p>
            <a:r>
              <a:rPr lang="en-US" sz="1200" dirty="0">
                <a:latin typeface="Arial"/>
                <a:cs typeface="Arial"/>
              </a:rPr>
              <a:t>Our physicians offer Hybrid AF™ Therapy for advanced AF patients who may have previously run out of options. Talk to your doctor to find out if this treatment option may benefit you. Learn more: [HOSPITAL LINK]</a:t>
            </a:r>
          </a:p>
          <a:p>
            <a:r>
              <a:rPr lang="en-US" sz="1200" dirty="0">
                <a:latin typeface="Arial"/>
                <a:cs typeface="Arial"/>
              </a:rPr>
              <a:t>Find out more: https://bit.ly/3QsLpwr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AB1FBCB-4704-4324-8E6E-3A1F0476FF82}"/>
              </a:ext>
            </a:extLst>
          </p:cNvPr>
          <p:cNvSpPr txBox="1">
            <a:spLocks/>
          </p:cNvSpPr>
          <p:nvPr/>
        </p:nvSpPr>
        <p:spPr>
          <a:xfrm>
            <a:off x="4204903" y="1393040"/>
            <a:ext cx="4533653" cy="15308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750888" indent="-285750" algn="l" defTabSz="914400" rtl="0" eaLnBrk="1" fontAlgn="ctr" latinLnBrk="0" hangingPunct="1">
              <a:lnSpc>
                <a:spcPct val="100000"/>
              </a:lnSpc>
              <a:spcBef>
                <a:spcPts val="500"/>
              </a:spcBef>
              <a:buFont typeface="Arial" charset="0"/>
              <a:buChar char="•"/>
              <a:tabLst/>
              <a:defRPr sz="16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920750" indent="-2222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/>
              <a:defRPr sz="16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42556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42556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/>
              <a:t>Creative Recommendation : </a:t>
            </a:r>
          </a:p>
          <a:p>
            <a:r>
              <a:rPr lang="en-US" sz="1600"/>
              <a:t>We recommend asking a member of your Cardiac Team to sit down for an “interview” video to discuss who might be a good candidate for Hybrid AF Therapy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254118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Case of Hybrid AF™ Therapy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93040"/>
            <a:ext cx="3434392" cy="4793640"/>
          </a:xfrm>
        </p:spPr>
        <p:txBody>
          <a:bodyPr lIns="91440" tIns="45720" rIns="91440" bIns="45720" anchor="t">
            <a:noAutofit/>
          </a:bodyPr>
          <a:lstStyle/>
          <a:p>
            <a:r>
              <a:rPr lang="en-US" sz="1400" b="1" dirty="0"/>
              <a:t>TWITTER COPY: </a:t>
            </a:r>
          </a:p>
          <a:p>
            <a:r>
              <a:rPr lang="en-US" sz="1200" dirty="0">
                <a:latin typeface="Arial"/>
                <a:cs typeface="Arial"/>
              </a:rPr>
              <a:t>Congrats to our team on the first case! Hybrid AF</a:t>
            </a:r>
            <a:r>
              <a:rPr lang="en-US" sz="1200" dirty="0">
                <a:solidFill>
                  <a:srgbClr val="3D5567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™</a:t>
            </a:r>
            <a:r>
              <a:rPr lang="en-US" sz="1200" dirty="0">
                <a:latin typeface="Arial"/>
                <a:cs typeface="Arial"/>
              </a:rPr>
              <a:t> Therapy 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treats</a:t>
            </a:r>
            <a:r>
              <a:rPr lang="en-US" sz="1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latin typeface="Arial"/>
                <a:cs typeface="Arial"/>
              </a:rPr>
              <a:t>the heart on the outside and inside, creating a more effective barrier 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to</a:t>
            </a:r>
            <a:r>
              <a:rPr lang="en-US" sz="1200" dirty="0">
                <a:latin typeface="Arial"/>
                <a:cs typeface="Arial"/>
              </a:rPr>
              <a:t> block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the </a:t>
            </a:r>
            <a:r>
              <a:rPr lang="en-US" sz="1200" dirty="0">
                <a:latin typeface="Arial"/>
                <a:cs typeface="Arial"/>
              </a:rPr>
              <a:t>erratic electrical signals that cause long-standing persistent AF. Learn more: [LINK] #HybridAFTherapy</a:t>
            </a:r>
          </a:p>
          <a:p>
            <a:endParaRPr lang="en-US" sz="1600" dirty="0"/>
          </a:p>
          <a:p>
            <a:r>
              <a:rPr lang="en-US" sz="1400" b="1" dirty="0"/>
              <a:t>FACEBOOK COPY:</a:t>
            </a:r>
          </a:p>
          <a:p>
            <a:r>
              <a:rPr lang="en-US" sz="1200" dirty="0">
                <a:latin typeface="Arial"/>
                <a:cs typeface="Arial"/>
              </a:rPr>
              <a:t>The [HOSPITAL NAME/HEART TEAM NAME] is leading the way in innovative treatments for patients with long-standing persistent atrial fibrillation. Hybrid AF</a:t>
            </a:r>
            <a:r>
              <a:rPr lang="en-US" sz="1200" dirty="0">
                <a:solidFill>
                  <a:srgbClr val="3D5567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™</a:t>
            </a:r>
            <a:r>
              <a:rPr lang="en-US" sz="1200" dirty="0">
                <a:latin typeface="Arial"/>
                <a:cs typeface="Arial"/>
              </a:rPr>
              <a:t> Therapy 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treats</a:t>
            </a:r>
            <a:r>
              <a:rPr lang="en-US" sz="1200" dirty="0">
                <a:latin typeface="Arial"/>
                <a:cs typeface="Arial"/>
              </a:rPr>
              <a:t> heart tissue on the outside and inside and of the heart, creating a more effective barrier</a:t>
            </a:r>
            <a:r>
              <a:rPr lang="en-US" sz="1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to</a:t>
            </a:r>
            <a:r>
              <a:rPr lang="en-US" sz="1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200" dirty="0">
                <a:latin typeface="Arial"/>
                <a:cs typeface="Arial"/>
              </a:rPr>
              <a:t>block 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lang="en-US" sz="1200" dirty="0">
                <a:latin typeface="Arial"/>
                <a:cs typeface="Arial"/>
              </a:rPr>
              <a:t>erratic electrical signals of AF. Way to go [DOCTOR NAME] and team on the first case! Learn more: [LINK]</a:t>
            </a:r>
          </a:p>
          <a:p>
            <a:r>
              <a:rPr lang="en-US" sz="1400" b="1" dirty="0"/>
              <a:t>Link: </a:t>
            </a:r>
            <a:r>
              <a:rPr lang="en-US" sz="1200" dirty="0">
                <a:solidFill>
                  <a:srgbClr val="3D556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Hybrid AF™ Therapy info </a:t>
            </a:r>
            <a:r>
              <a:rPr lang="en-US" sz="1200" dirty="0"/>
              <a:t>on hospital website</a:t>
            </a:r>
            <a:endParaRPr lang="en-US" sz="1600" b="1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126184CD-88A9-2066-B2B6-28D262AC569B}"/>
              </a:ext>
            </a:extLst>
          </p:cNvPr>
          <p:cNvSpPr txBox="1">
            <a:spLocks/>
          </p:cNvSpPr>
          <p:nvPr/>
        </p:nvSpPr>
        <p:spPr>
          <a:xfrm>
            <a:off x="4743214" y="1383323"/>
            <a:ext cx="3772136" cy="15308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750888" indent="-285750" algn="l" defTabSz="914400" rtl="0" eaLnBrk="1" fontAlgn="ctr" latinLnBrk="0" hangingPunct="1">
              <a:lnSpc>
                <a:spcPct val="100000"/>
              </a:lnSpc>
              <a:spcBef>
                <a:spcPts val="500"/>
              </a:spcBef>
              <a:buFont typeface="Arial" charset="0"/>
              <a:buChar char="•"/>
              <a:tabLst/>
              <a:defRPr sz="16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920750" indent="-2222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/>
              <a:defRPr sz="16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42556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42556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Creative Recommendation: </a:t>
            </a:r>
          </a:p>
          <a:p>
            <a:r>
              <a:rPr lang="en-US" sz="1400" dirty="0"/>
              <a:t>We recommend asking taking a photo of your cardiac team together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06602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Custom Hybrid Case Study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93040"/>
            <a:ext cx="3576253" cy="4274824"/>
          </a:xfrm>
        </p:spPr>
        <p:txBody>
          <a:bodyPr lIns="91440" tIns="45720" rIns="91440" bIns="45720" anchor="t">
            <a:noAutofit/>
          </a:bodyPr>
          <a:lstStyle/>
          <a:p>
            <a:r>
              <a:rPr lang="en-US" sz="1400" b="1" dirty="0">
                <a:latin typeface="Arial"/>
                <a:cs typeface="Arial"/>
              </a:rPr>
              <a:t>TWITTER COPY: </a:t>
            </a:r>
            <a:endParaRPr lang="en-US" sz="1400" b="1" dirty="0"/>
          </a:p>
          <a:p>
            <a:r>
              <a:rPr lang="en-US" sz="1200" dirty="0">
                <a:latin typeface="Arial"/>
                <a:cs typeface="Arial"/>
              </a:rPr>
              <a:t>A patient at [HOSPITAL NAME]… [DESCRIBE THEIR AF STORY]. Hybrid AF</a:t>
            </a:r>
            <a:r>
              <a:rPr lang="en-US" sz="1200" dirty="0">
                <a:solidFill>
                  <a:srgbClr val="3D5567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™</a:t>
            </a:r>
            <a:r>
              <a:rPr lang="en-US" sz="1200" dirty="0">
                <a:latin typeface="Arial"/>
                <a:cs typeface="Arial"/>
              </a:rPr>
              <a:t> Therapy became the solution. Ask your physician about the right treatment options for your AF. [LINK]</a:t>
            </a:r>
          </a:p>
          <a:p>
            <a:r>
              <a:rPr lang="en-US" sz="1200" dirty="0">
                <a:latin typeface="Arial"/>
                <a:cs typeface="Arial"/>
              </a:rPr>
              <a:t>Find out more: </a:t>
            </a:r>
            <a:r>
              <a:rPr lang="en-US" sz="1200" dirty="0">
                <a:latin typeface="Arial"/>
                <a:cs typeface="Arial"/>
                <a:hlinkClick r:id="rId2"/>
              </a:rPr>
              <a:t>https://bit.ly/3QsLpwr</a:t>
            </a:r>
            <a:r>
              <a:rPr lang="en-US" sz="1200" dirty="0">
                <a:latin typeface="Arial"/>
                <a:cs typeface="Arial"/>
              </a:rPr>
              <a:t> #HybridAFTherapy</a:t>
            </a:r>
          </a:p>
          <a:p>
            <a:r>
              <a:rPr lang="en-US" sz="1400" b="1" dirty="0">
                <a:latin typeface="Arial"/>
                <a:cs typeface="Arial"/>
              </a:rPr>
              <a:t>FACEBOOK COPY:</a:t>
            </a:r>
          </a:p>
          <a:p>
            <a:r>
              <a:rPr lang="en-US" sz="1200" dirty="0">
                <a:latin typeface="Arial"/>
                <a:cs typeface="Arial"/>
              </a:rPr>
              <a:t>A patient at [HOSPITAL NAME]… [DESCRIBE THEIR AF STORY]. Hybrid AF</a:t>
            </a:r>
            <a:r>
              <a:rPr lang="en-US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™</a:t>
            </a:r>
            <a:r>
              <a:rPr lang="en-US" sz="1200" dirty="0">
                <a:latin typeface="Arial"/>
                <a:cs typeface="Arial"/>
              </a:rPr>
              <a:t> Therapy became the solution.</a:t>
            </a:r>
          </a:p>
          <a:p>
            <a:r>
              <a:rPr lang="en-US" sz="1200" dirty="0">
                <a:latin typeface="Arial"/>
                <a:cs typeface="Arial"/>
              </a:rPr>
              <a:t>We offer Hybrid AF</a:t>
            </a:r>
            <a:r>
              <a:rPr lang="en-US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™ Therapy for patients with advanced AF. </a:t>
            </a:r>
            <a:r>
              <a:rPr lang="en-US" sz="1200" dirty="0">
                <a:latin typeface="Arial"/>
                <a:cs typeface="Arial"/>
              </a:rPr>
              <a:t>Ask your physician about the right treatment options for you. [LINK]</a:t>
            </a:r>
            <a:endParaRPr lang="en-US" sz="1200" dirty="0">
              <a:latin typeface="Arial"/>
              <a:ea typeface="+mn-lt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Find out more: https://bit.ly/3QsLpwr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AB1FBCB-4704-4324-8E6E-3A1F0476FF82}"/>
              </a:ext>
            </a:extLst>
          </p:cNvPr>
          <p:cNvSpPr txBox="1">
            <a:spLocks/>
          </p:cNvSpPr>
          <p:nvPr/>
        </p:nvSpPr>
        <p:spPr>
          <a:xfrm>
            <a:off x="4204903" y="1393040"/>
            <a:ext cx="4533653" cy="15308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 marL="750888" indent="-285750" algn="l" defTabSz="914400" rtl="0" eaLnBrk="1" fontAlgn="ctr" latinLnBrk="0" hangingPunct="1">
              <a:lnSpc>
                <a:spcPct val="100000"/>
              </a:lnSpc>
              <a:spcBef>
                <a:spcPts val="500"/>
              </a:spcBef>
              <a:buFont typeface="Arial" charset="0"/>
              <a:buChar char="•"/>
              <a:tabLst/>
              <a:defRPr sz="16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 marL="920750" indent="-2222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tabLst/>
              <a:defRPr sz="1600" b="0" i="0" kern="12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42556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42556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/>
              <a:t>Creative Recommendation: </a:t>
            </a:r>
          </a:p>
          <a:p>
            <a:r>
              <a:rPr lang="en-US" sz="1600"/>
              <a:t>We recommend asking a member of your Cardiac Team to sit down for an “interview” video to talk about a success story. Better yet, if you can get a patient testimonial, we recommend going this route.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756238018"/>
      </p:ext>
    </p:extLst>
  </p:cSld>
  <p:clrMapOvr>
    <a:masterClrMapping/>
  </p:clrMapOvr>
</p:sld>
</file>

<file path=ppt/theme/theme1.xml><?xml version="1.0" encoding="utf-8"?>
<a:theme xmlns:a="http://schemas.openxmlformats.org/drawingml/2006/main" name="AtriCure-PowerPoint-Theme_sans disclaimer_04JUNE2018">
  <a:themeElements>
    <a:clrScheme name="AtriCure-02">
      <a:dk1>
        <a:srgbClr val="425563"/>
      </a:dk1>
      <a:lt1>
        <a:srgbClr val="FFFFFF"/>
      </a:lt1>
      <a:dk2>
        <a:srgbClr val="123663"/>
      </a:dk2>
      <a:lt2>
        <a:srgbClr val="FFFFFF"/>
      </a:lt2>
      <a:accent1>
        <a:srgbClr val="123663"/>
      </a:accent1>
      <a:accent2>
        <a:srgbClr val="E87722"/>
      </a:accent2>
      <a:accent3>
        <a:srgbClr val="425563"/>
      </a:accent3>
      <a:accent4>
        <a:srgbClr val="98A4AE"/>
      </a:accent4>
      <a:accent5>
        <a:srgbClr val="D0D3D4"/>
      </a:accent5>
      <a:accent6>
        <a:srgbClr val="000000"/>
      </a:accent6>
      <a:hlink>
        <a:srgbClr val="415563"/>
      </a:hlink>
      <a:folHlink>
        <a:srgbClr val="41556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B37EF06B-F3B0-461B-BF8A-8EB4FB804369}" vid="{1CB97B85-B701-40DB-995C-CEF4BBFBD393}"/>
    </a:ext>
  </a:extLst>
</a:theme>
</file>

<file path=ppt/theme/theme2.xml><?xml version="1.0" encoding="utf-8"?>
<a:theme xmlns:a="http://schemas.openxmlformats.org/drawingml/2006/main" name="AtriCure-Divider">
  <a:themeElements>
    <a:clrScheme name="AtriCure">
      <a:dk1>
        <a:srgbClr val="425563"/>
      </a:dk1>
      <a:lt1>
        <a:srgbClr val="FFFFFF"/>
      </a:lt1>
      <a:dk2>
        <a:srgbClr val="123663"/>
      </a:dk2>
      <a:lt2>
        <a:srgbClr val="FFFFFF"/>
      </a:lt2>
      <a:accent1>
        <a:srgbClr val="0082BA"/>
      </a:accent1>
      <a:accent2>
        <a:srgbClr val="E87722"/>
      </a:accent2>
      <a:accent3>
        <a:srgbClr val="425563"/>
      </a:accent3>
      <a:accent4>
        <a:srgbClr val="98A4AE"/>
      </a:accent4>
      <a:accent5>
        <a:srgbClr val="D0D3D4"/>
      </a:accent5>
      <a:accent6>
        <a:srgbClr val="000000"/>
      </a:accent6>
      <a:hlink>
        <a:srgbClr val="0082C1"/>
      </a:hlink>
      <a:folHlink>
        <a:srgbClr val="0082B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B37EF06B-F3B0-461B-BF8A-8EB4FB804369}" vid="{91813B46-2EB1-4F65-A483-5BDE8736B8A6}"/>
    </a:ext>
  </a:extLst>
</a:theme>
</file>

<file path=ppt/theme/theme3.xml><?xml version="1.0" encoding="utf-8"?>
<a:theme xmlns:a="http://schemas.openxmlformats.org/drawingml/2006/main" name="AtriCure-Slides">
  <a:themeElements>
    <a:clrScheme name="AtriCure-02">
      <a:dk1>
        <a:srgbClr val="425563"/>
      </a:dk1>
      <a:lt1>
        <a:srgbClr val="FFFFFF"/>
      </a:lt1>
      <a:dk2>
        <a:srgbClr val="123663"/>
      </a:dk2>
      <a:lt2>
        <a:srgbClr val="FFFFFF"/>
      </a:lt2>
      <a:accent1>
        <a:srgbClr val="123663"/>
      </a:accent1>
      <a:accent2>
        <a:srgbClr val="E87722"/>
      </a:accent2>
      <a:accent3>
        <a:srgbClr val="425563"/>
      </a:accent3>
      <a:accent4>
        <a:srgbClr val="98A4AE"/>
      </a:accent4>
      <a:accent5>
        <a:srgbClr val="D0D3D4"/>
      </a:accent5>
      <a:accent6>
        <a:srgbClr val="000000"/>
      </a:accent6>
      <a:hlink>
        <a:srgbClr val="415563"/>
      </a:hlink>
      <a:folHlink>
        <a:srgbClr val="41556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B37EF06B-F3B0-461B-BF8A-8EB4FB804369}" vid="{A06E77F0-888C-4CEA-9E23-8F3BFADB23A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FD37981B7934488837BFDB8C58129E" ma:contentTypeVersion="16" ma:contentTypeDescription="Create a new document." ma:contentTypeScope="" ma:versionID="9c2be81c4628daaf69a72aea4fce890c">
  <xsd:schema xmlns:xsd="http://www.w3.org/2001/XMLSchema" xmlns:xs="http://www.w3.org/2001/XMLSchema" xmlns:p="http://schemas.microsoft.com/office/2006/metadata/properties" xmlns:ns2="3cd59961-7fd8-4ac6-99f7-4b0689be96fc" xmlns:ns3="650f893f-8d28-40a6-999c-7b5db0cb3e8f" targetNamespace="http://schemas.microsoft.com/office/2006/metadata/properties" ma:root="true" ma:fieldsID="a8edea0b3bb22ae7aa7c70467577231a" ns2:_="" ns3:_="">
    <xsd:import namespace="3cd59961-7fd8-4ac6-99f7-4b0689be96fc"/>
    <xsd:import namespace="650f893f-8d28-40a6-999c-7b5db0cb3e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59961-7fd8-4ac6-99f7-4b0689be96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5d9a569-59fd-440f-abb8-fdcbeb7a7aa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0f893f-8d28-40a6-999c-7b5db0cb3e8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8302167-55da-4a18-9cd6-0b416d364c44}" ma:internalName="TaxCatchAll" ma:showField="CatchAllData" ma:web="650f893f-8d28-40a6-999c-7b5db0cb3e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cd59961-7fd8-4ac6-99f7-4b0689be96fc">
      <Terms xmlns="http://schemas.microsoft.com/office/infopath/2007/PartnerControls"/>
    </lcf76f155ced4ddcb4097134ff3c332f>
    <TaxCatchAll xmlns="650f893f-8d28-40a6-999c-7b5db0cb3e8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CF90C4-9F07-4FE2-A769-423096A3A4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d59961-7fd8-4ac6-99f7-4b0689be96fc"/>
    <ds:schemaRef ds:uri="650f893f-8d28-40a6-999c-7b5db0cb3e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E3FA96-8699-4050-9632-E72FBA01C0FD}">
  <ds:schemaRefs>
    <ds:schemaRef ds:uri="3cd59961-7fd8-4ac6-99f7-4b0689be96fc"/>
    <ds:schemaRef ds:uri="650f893f-8d28-40a6-999c-7b5db0cb3e8f"/>
    <ds:schemaRef ds:uri="70824708-ce4e-4ee9-90bf-79450f6ef28d"/>
    <ds:schemaRef ds:uri="9dab5d44-cd3f-4bd0-ac8c-2944dae5f26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1406b57e-d9fd-43ca-8abc-ecaa7f70e25e"/>
    <ds:schemaRef ds:uri="5a79d0ff-776d-43c6-a82e-18f81dcd866e"/>
  </ds:schemaRefs>
</ds:datastoreItem>
</file>

<file path=customXml/itemProps3.xml><?xml version="1.0" encoding="utf-8"?>
<ds:datastoreItem xmlns:ds="http://schemas.openxmlformats.org/officeDocument/2006/customXml" ds:itemID="{CC8879D7-F9F9-47E4-985B-CA27788988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 Presentation</Template>
  <TotalTime>50</TotalTime>
  <Words>1444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AtriCure-PowerPoint-Theme_sans disclaimer_04JUNE2018</vt:lpstr>
      <vt:lpstr>AtriCure-Divider</vt:lpstr>
      <vt:lpstr>AtriCure-Slides</vt:lpstr>
      <vt:lpstr>Hybrid AF™ Therapy Media Kit—Social Media for Hospitals</vt:lpstr>
      <vt:lpstr>Hybrid AF™ Therapy Reason</vt:lpstr>
      <vt:lpstr>AF Burden Reduction</vt:lpstr>
      <vt:lpstr>Complex forms of AF</vt:lpstr>
      <vt:lpstr>Another Option</vt:lpstr>
      <vt:lpstr>2x Likely No Meds</vt:lpstr>
      <vt:lpstr>Earlier Treatment</vt:lpstr>
      <vt:lpstr>First Case of Hybrid AF™ Therapy </vt:lpstr>
      <vt:lpstr>Custom Hybrid Case Study</vt:lpstr>
      <vt:lpstr>First EPi-Sense ST™ Case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Hybrid AF Media Kit Social Media for Physicians</dc:title>
  <dc:creator>Ian Marker</dc:creator>
  <cp:lastModifiedBy>Alina Dreve Wise</cp:lastModifiedBy>
  <cp:revision>36</cp:revision>
  <cp:lastPrinted>2018-01-05T15:26:29Z</cp:lastPrinted>
  <dcterms:created xsi:type="dcterms:W3CDTF">2020-11-23T18:39:51Z</dcterms:created>
  <dcterms:modified xsi:type="dcterms:W3CDTF">2024-03-20T10:39:21Z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0x010100D0FD37981B7934488837BFDB8C58129E</vt:lpwstr>
  </property>
  <property fmtid="{D5CDD505-2E9C-101B-9397-08002B2CF9AE}" pid="3" name="MediaServiceImageTags">
    <vt:lpwstr/>
  </property>
</Properties>
</file>